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5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6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7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3" saveSubsetFonts="1">
  <p:sldMasterIdLst>
    <p:sldMasterId id="2147484214" r:id="rId1"/>
    <p:sldMasterId id="2147484232" r:id="rId2"/>
    <p:sldMasterId id="2147484250" r:id="rId3"/>
    <p:sldMasterId id="2147484268" r:id="rId4"/>
    <p:sldMasterId id="2147484286" r:id="rId5"/>
    <p:sldMasterId id="2147484304" r:id="rId6"/>
    <p:sldMasterId id="2147484340" r:id="rId7"/>
    <p:sldMasterId id="2147484358" r:id="rId8"/>
  </p:sldMasterIdLst>
  <p:sldIdLst>
    <p:sldId id="256" r:id="rId9"/>
    <p:sldId id="264" r:id="rId10"/>
    <p:sldId id="258" r:id="rId11"/>
    <p:sldId id="259" r:id="rId12"/>
    <p:sldId id="260" r:id="rId13"/>
    <p:sldId id="261" r:id="rId14"/>
    <p:sldId id="262" r:id="rId15"/>
    <p:sldId id="263" r:id="rId16"/>
  </p:sldIdLst>
  <p:sldSz cx="5486400" cy="8640763"/>
  <p:notesSz cx="6858000" cy="9144000"/>
  <p:defaultTextStyle>
    <a:defPPr>
      <a:defRPr lang="zh-CN"/>
    </a:defPPr>
    <a:lvl1pPr marL="0" algn="l" defTabSz="593669" rtl="0" eaLnBrk="1" latinLnBrk="0" hangingPunct="1">
      <a:defRPr sz="1168" kern="1200">
        <a:solidFill>
          <a:schemeClr val="tx1"/>
        </a:solidFill>
        <a:latin typeface="+mn-lt"/>
        <a:ea typeface="+mn-ea"/>
        <a:cs typeface="+mn-cs"/>
      </a:defRPr>
    </a:lvl1pPr>
    <a:lvl2pPr marL="296834" algn="l" defTabSz="593669" rtl="0" eaLnBrk="1" latinLnBrk="0" hangingPunct="1">
      <a:defRPr sz="1168" kern="1200">
        <a:solidFill>
          <a:schemeClr val="tx1"/>
        </a:solidFill>
        <a:latin typeface="+mn-lt"/>
        <a:ea typeface="+mn-ea"/>
        <a:cs typeface="+mn-cs"/>
      </a:defRPr>
    </a:lvl2pPr>
    <a:lvl3pPr marL="593669" algn="l" defTabSz="593669" rtl="0" eaLnBrk="1" latinLnBrk="0" hangingPunct="1">
      <a:defRPr sz="1168" kern="1200">
        <a:solidFill>
          <a:schemeClr val="tx1"/>
        </a:solidFill>
        <a:latin typeface="+mn-lt"/>
        <a:ea typeface="+mn-ea"/>
        <a:cs typeface="+mn-cs"/>
      </a:defRPr>
    </a:lvl3pPr>
    <a:lvl4pPr marL="890503" algn="l" defTabSz="593669" rtl="0" eaLnBrk="1" latinLnBrk="0" hangingPunct="1">
      <a:defRPr sz="1168" kern="1200">
        <a:solidFill>
          <a:schemeClr val="tx1"/>
        </a:solidFill>
        <a:latin typeface="+mn-lt"/>
        <a:ea typeface="+mn-ea"/>
        <a:cs typeface="+mn-cs"/>
      </a:defRPr>
    </a:lvl4pPr>
    <a:lvl5pPr marL="1187338" algn="l" defTabSz="593669" rtl="0" eaLnBrk="1" latinLnBrk="0" hangingPunct="1">
      <a:defRPr sz="1168" kern="1200">
        <a:solidFill>
          <a:schemeClr val="tx1"/>
        </a:solidFill>
        <a:latin typeface="+mn-lt"/>
        <a:ea typeface="+mn-ea"/>
        <a:cs typeface="+mn-cs"/>
      </a:defRPr>
    </a:lvl5pPr>
    <a:lvl6pPr marL="1484172" algn="l" defTabSz="593669" rtl="0" eaLnBrk="1" latinLnBrk="0" hangingPunct="1">
      <a:defRPr sz="1168" kern="1200">
        <a:solidFill>
          <a:schemeClr val="tx1"/>
        </a:solidFill>
        <a:latin typeface="+mn-lt"/>
        <a:ea typeface="+mn-ea"/>
        <a:cs typeface="+mn-cs"/>
      </a:defRPr>
    </a:lvl6pPr>
    <a:lvl7pPr marL="1781007" algn="l" defTabSz="593669" rtl="0" eaLnBrk="1" latinLnBrk="0" hangingPunct="1">
      <a:defRPr sz="1168" kern="1200">
        <a:solidFill>
          <a:schemeClr val="tx1"/>
        </a:solidFill>
        <a:latin typeface="+mn-lt"/>
        <a:ea typeface="+mn-ea"/>
        <a:cs typeface="+mn-cs"/>
      </a:defRPr>
    </a:lvl7pPr>
    <a:lvl8pPr marL="2077841" algn="l" defTabSz="593669" rtl="0" eaLnBrk="1" latinLnBrk="0" hangingPunct="1">
      <a:defRPr sz="1168" kern="1200">
        <a:solidFill>
          <a:schemeClr val="tx1"/>
        </a:solidFill>
        <a:latin typeface="+mn-lt"/>
        <a:ea typeface="+mn-ea"/>
        <a:cs typeface="+mn-cs"/>
      </a:defRPr>
    </a:lvl8pPr>
    <a:lvl9pPr marL="2374675" algn="l" defTabSz="593669" rtl="0" eaLnBrk="1" latinLnBrk="0" hangingPunct="1">
      <a:defRPr sz="116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4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30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10" Type="http://schemas.openxmlformats.org/officeDocument/2006/relationships/slide" Target="slides/slide2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38650" cy="8640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6384" y="2474885"/>
            <a:ext cx="3428537" cy="3050933"/>
          </a:xfrm>
        </p:spPr>
        <p:txBody>
          <a:bodyPr anchor="b">
            <a:normAutofit/>
          </a:bodyPr>
          <a:lstStyle>
            <a:lvl1pPr algn="r">
              <a:defRPr sz="2640">
                <a:effectLst/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6384" y="5525822"/>
            <a:ext cx="3428537" cy="1770823"/>
          </a:xfrm>
        </p:spPr>
        <p:txBody>
          <a:bodyPr anchor="t">
            <a:normAutofit/>
          </a:bodyPr>
          <a:lstStyle>
            <a:lvl1pPr marL="0" indent="0" algn="r">
              <a:buNone/>
              <a:defRPr sz="1080" cap="all">
                <a:solidFill>
                  <a:schemeClr val="tx1"/>
                </a:solidFill>
              </a:defRPr>
            </a:lvl1pPr>
            <a:lvl2pPr marL="274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22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92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051387" y="7396655"/>
            <a:ext cx="727304" cy="476042"/>
          </a:xfrm>
        </p:spPr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46384" y="7396655"/>
            <a:ext cx="2359282" cy="47604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411" y="7396655"/>
            <a:ext cx="250510" cy="476042"/>
          </a:xfrm>
        </p:spPr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249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" y="0"/>
            <a:ext cx="5471160" cy="8640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1" y="5963191"/>
            <a:ext cx="4663440" cy="714064"/>
          </a:xfrm>
        </p:spPr>
        <p:txBody>
          <a:bodyPr anchor="b">
            <a:normAutofit/>
          </a:bodyPr>
          <a:lstStyle>
            <a:lvl1pPr algn="l">
              <a:defRPr sz="12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8641" y="1174418"/>
            <a:ext cx="4114800" cy="398772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960"/>
            </a:lvl1pPr>
          </a:lstStyle>
          <a:p>
            <a:pPr marL="0" lvl="0" indent="0" algn="ctr">
              <a:buNone/>
            </a:pPr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1" y="6677255"/>
            <a:ext cx="4663440" cy="622054"/>
          </a:xfrm>
        </p:spPr>
        <p:txBody>
          <a:bodyPr>
            <a:normAutofit/>
          </a:bodyPr>
          <a:lstStyle>
            <a:lvl1pPr marL="0" indent="0">
              <a:buNone/>
              <a:defRPr sz="840"/>
            </a:lvl1pPr>
            <a:lvl2pPr marL="274320" indent="0">
              <a:buNone/>
              <a:defRPr sz="720"/>
            </a:lvl2pPr>
            <a:lvl3pPr marL="548640" indent="0">
              <a:buNone/>
              <a:defRPr sz="600"/>
            </a:lvl3pPr>
            <a:lvl4pPr marL="822960" indent="0">
              <a:buNone/>
              <a:defRPr sz="540"/>
            </a:lvl4pPr>
            <a:lvl5pPr marL="1097280" indent="0">
              <a:buNone/>
              <a:defRPr sz="540"/>
            </a:lvl5pPr>
            <a:lvl6pPr marL="1371600" indent="0">
              <a:buNone/>
              <a:defRPr sz="540"/>
            </a:lvl6pPr>
            <a:lvl7pPr marL="1645920" indent="0">
              <a:buNone/>
              <a:defRPr sz="540"/>
            </a:lvl7pPr>
            <a:lvl8pPr marL="1920240" indent="0">
              <a:buNone/>
              <a:defRPr sz="540"/>
            </a:lvl8pPr>
            <a:lvl9pPr marL="2194560" indent="0">
              <a:buNone/>
              <a:defRPr sz="54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75184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303021" y="960085"/>
            <a:ext cx="3829190" cy="1632144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356616" y="5182619"/>
            <a:ext cx="1536192" cy="860252"/>
          </a:xfrm>
        </p:spPr>
        <p:txBody>
          <a:bodyPr anchor="b">
            <a:noAutofit/>
          </a:bodyPr>
          <a:lstStyle>
            <a:lvl1pPr marL="0" indent="0">
              <a:buNone/>
              <a:defRPr sz="1440" b="0">
                <a:solidFill>
                  <a:schemeClr val="tx1"/>
                </a:solidFill>
              </a:defRPr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356616" y="2937860"/>
            <a:ext cx="1536192" cy="1899128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960"/>
            </a:lvl1pPr>
            <a:lvl2pPr marL="274320" indent="0">
              <a:buNone/>
              <a:defRPr sz="960"/>
            </a:lvl2pPr>
            <a:lvl3pPr marL="548640" indent="0">
              <a:buNone/>
              <a:defRPr sz="960"/>
            </a:lvl3pPr>
            <a:lvl4pPr marL="822960" indent="0">
              <a:buNone/>
              <a:defRPr sz="960"/>
            </a:lvl4pPr>
            <a:lvl5pPr marL="1097280" indent="0">
              <a:buNone/>
              <a:defRPr sz="960"/>
            </a:lvl5pPr>
            <a:lvl6pPr marL="1371600" indent="0">
              <a:buNone/>
              <a:defRPr sz="960"/>
            </a:lvl6pPr>
            <a:lvl7pPr marL="1645920" indent="0">
              <a:buNone/>
              <a:defRPr sz="960"/>
            </a:lvl7pPr>
            <a:lvl8pPr marL="1920240" indent="0">
              <a:buNone/>
              <a:defRPr sz="960"/>
            </a:lvl8pPr>
            <a:lvl9pPr marL="2194560" indent="0">
              <a:buNone/>
              <a:defRPr sz="96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356616" y="6042869"/>
            <a:ext cx="1536192" cy="1849029"/>
          </a:xfrm>
        </p:spPr>
        <p:txBody>
          <a:bodyPr anchor="t">
            <a:normAutofit/>
          </a:bodyPr>
          <a:lstStyle>
            <a:lvl1pPr marL="0" indent="0">
              <a:buNone/>
              <a:defRPr sz="840"/>
            </a:lvl1pPr>
            <a:lvl2pPr marL="274320" indent="0">
              <a:buNone/>
              <a:defRPr sz="720"/>
            </a:lvl2pPr>
            <a:lvl3pPr marL="548640" indent="0">
              <a:buNone/>
              <a:defRPr sz="600"/>
            </a:lvl3pPr>
            <a:lvl4pPr marL="822960" indent="0">
              <a:buNone/>
              <a:defRPr sz="540"/>
            </a:lvl4pPr>
            <a:lvl5pPr marL="1097280" indent="0">
              <a:buNone/>
              <a:defRPr sz="540"/>
            </a:lvl5pPr>
            <a:lvl6pPr marL="1371600" indent="0">
              <a:buNone/>
              <a:defRPr sz="540"/>
            </a:lvl6pPr>
            <a:lvl7pPr marL="1645920" indent="0">
              <a:buNone/>
              <a:defRPr sz="540"/>
            </a:lvl7pPr>
            <a:lvl8pPr marL="1920240" indent="0">
              <a:buNone/>
              <a:defRPr sz="540"/>
            </a:lvl8pPr>
            <a:lvl9pPr marL="2194560" indent="0">
              <a:buNone/>
              <a:defRPr sz="54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75124" y="5182619"/>
            <a:ext cx="1536192" cy="860252"/>
          </a:xfrm>
        </p:spPr>
        <p:txBody>
          <a:bodyPr anchor="b">
            <a:noAutofit/>
          </a:bodyPr>
          <a:lstStyle>
            <a:lvl1pPr marL="0" indent="0">
              <a:buNone/>
              <a:defRPr sz="1440" b="0">
                <a:solidFill>
                  <a:schemeClr val="tx1"/>
                </a:solidFill>
              </a:defRPr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1975123" y="2937860"/>
            <a:ext cx="1536192" cy="1902356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960"/>
            </a:lvl1pPr>
            <a:lvl2pPr marL="274320" indent="0">
              <a:buNone/>
              <a:defRPr sz="960"/>
            </a:lvl2pPr>
            <a:lvl3pPr marL="548640" indent="0">
              <a:buNone/>
              <a:defRPr sz="960"/>
            </a:lvl3pPr>
            <a:lvl4pPr marL="822960" indent="0">
              <a:buNone/>
              <a:defRPr sz="960"/>
            </a:lvl4pPr>
            <a:lvl5pPr marL="1097280" indent="0">
              <a:buNone/>
              <a:defRPr sz="960"/>
            </a:lvl5pPr>
            <a:lvl6pPr marL="1371600" indent="0">
              <a:buNone/>
              <a:defRPr sz="960"/>
            </a:lvl6pPr>
            <a:lvl7pPr marL="1645920" indent="0">
              <a:buNone/>
              <a:defRPr sz="960"/>
            </a:lvl7pPr>
            <a:lvl8pPr marL="1920240" indent="0">
              <a:buNone/>
              <a:defRPr sz="960"/>
            </a:lvl8pPr>
            <a:lvl9pPr marL="2194560" indent="0">
              <a:buNone/>
              <a:defRPr sz="96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1974515" y="6042867"/>
            <a:ext cx="1536192" cy="1849029"/>
          </a:xfrm>
        </p:spPr>
        <p:txBody>
          <a:bodyPr anchor="t">
            <a:normAutofit/>
          </a:bodyPr>
          <a:lstStyle>
            <a:lvl1pPr marL="0" indent="0">
              <a:buNone/>
              <a:defRPr sz="840"/>
            </a:lvl1pPr>
            <a:lvl2pPr marL="274320" indent="0">
              <a:buNone/>
              <a:defRPr sz="720"/>
            </a:lvl2pPr>
            <a:lvl3pPr marL="548640" indent="0">
              <a:buNone/>
              <a:defRPr sz="600"/>
            </a:lvl3pPr>
            <a:lvl4pPr marL="822960" indent="0">
              <a:buNone/>
              <a:defRPr sz="540"/>
            </a:lvl4pPr>
            <a:lvl5pPr marL="1097280" indent="0">
              <a:buNone/>
              <a:defRPr sz="540"/>
            </a:lvl5pPr>
            <a:lvl6pPr marL="1371600" indent="0">
              <a:buNone/>
              <a:defRPr sz="540"/>
            </a:lvl6pPr>
            <a:lvl7pPr marL="1645920" indent="0">
              <a:buNone/>
              <a:defRPr sz="540"/>
            </a:lvl7pPr>
            <a:lvl8pPr marL="1920240" indent="0">
              <a:buNone/>
              <a:defRPr sz="540"/>
            </a:lvl8pPr>
            <a:lvl9pPr marL="2194560" indent="0">
              <a:buNone/>
              <a:defRPr sz="54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596019" y="5182619"/>
            <a:ext cx="1536192" cy="860252"/>
          </a:xfrm>
        </p:spPr>
        <p:txBody>
          <a:bodyPr anchor="b">
            <a:noAutofit/>
          </a:bodyPr>
          <a:lstStyle>
            <a:lvl1pPr marL="0" indent="0">
              <a:buNone/>
              <a:defRPr sz="1440" b="0">
                <a:solidFill>
                  <a:schemeClr val="tx1"/>
                </a:solidFill>
              </a:defRPr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3596018" y="2937861"/>
            <a:ext cx="1536192" cy="1901168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960"/>
            </a:lvl1pPr>
            <a:lvl2pPr marL="274320" indent="0">
              <a:buNone/>
              <a:defRPr sz="960"/>
            </a:lvl2pPr>
            <a:lvl3pPr marL="548640" indent="0">
              <a:buNone/>
              <a:defRPr sz="960"/>
            </a:lvl3pPr>
            <a:lvl4pPr marL="822960" indent="0">
              <a:buNone/>
              <a:defRPr sz="960"/>
            </a:lvl4pPr>
            <a:lvl5pPr marL="1097280" indent="0">
              <a:buNone/>
              <a:defRPr sz="960"/>
            </a:lvl5pPr>
            <a:lvl6pPr marL="1371600" indent="0">
              <a:buNone/>
              <a:defRPr sz="960"/>
            </a:lvl6pPr>
            <a:lvl7pPr marL="1645920" indent="0">
              <a:buNone/>
              <a:defRPr sz="960"/>
            </a:lvl7pPr>
            <a:lvl8pPr marL="1920240" indent="0">
              <a:buNone/>
              <a:defRPr sz="960"/>
            </a:lvl8pPr>
            <a:lvl9pPr marL="2194560" indent="0">
              <a:buNone/>
              <a:defRPr sz="96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3595963" y="6042865"/>
            <a:ext cx="1536192" cy="1849029"/>
          </a:xfrm>
        </p:spPr>
        <p:txBody>
          <a:bodyPr anchor="t">
            <a:normAutofit/>
          </a:bodyPr>
          <a:lstStyle>
            <a:lvl1pPr marL="0" indent="0">
              <a:buNone/>
              <a:defRPr sz="840"/>
            </a:lvl1pPr>
            <a:lvl2pPr marL="274320" indent="0">
              <a:buNone/>
              <a:defRPr sz="720"/>
            </a:lvl2pPr>
            <a:lvl3pPr marL="548640" indent="0">
              <a:buNone/>
              <a:defRPr sz="600"/>
            </a:lvl3pPr>
            <a:lvl4pPr marL="822960" indent="0">
              <a:buNone/>
              <a:defRPr sz="540"/>
            </a:lvl4pPr>
            <a:lvl5pPr marL="1097280" indent="0">
              <a:buNone/>
              <a:defRPr sz="540"/>
            </a:lvl5pPr>
            <a:lvl6pPr marL="1371600" indent="0">
              <a:buNone/>
              <a:defRPr sz="540"/>
            </a:lvl6pPr>
            <a:lvl7pPr marL="1645920" indent="0">
              <a:buNone/>
              <a:defRPr sz="540"/>
            </a:lvl7pPr>
            <a:lvl8pPr marL="1920240" indent="0">
              <a:buNone/>
              <a:defRPr sz="540"/>
            </a:lvl8pPr>
            <a:lvl9pPr marL="2194560" indent="0">
              <a:buNone/>
              <a:defRPr sz="54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61622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6616" y="2765044"/>
            <a:ext cx="4773168" cy="5126853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516926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4555"/>
            <a:ext cx="5486400" cy="234620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203954" y="941417"/>
            <a:ext cx="925830" cy="5353134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6616" y="940084"/>
            <a:ext cx="3766821" cy="5354466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337306" y="480044"/>
            <a:ext cx="1309878" cy="460041"/>
          </a:xfrm>
        </p:spPr>
        <p:txBody>
          <a:bodyPr/>
          <a:lstStyle>
            <a:lvl1pPr algn="r">
              <a:defRPr/>
            </a:lvl1pPr>
          </a:lstStyle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6616" y="480044"/>
            <a:ext cx="2898394" cy="46004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29480" y="480044"/>
            <a:ext cx="400304" cy="460041"/>
          </a:xfrm>
        </p:spPr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622856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38650" cy="8640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6384" y="2474885"/>
            <a:ext cx="3428537" cy="3050933"/>
          </a:xfrm>
        </p:spPr>
        <p:txBody>
          <a:bodyPr anchor="b">
            <a:normAutofit/>
          </a:bodyPr>
          <a:lstStyle>
            <a:lvl1pPr algn="r">
              <a:defRPr sz="2640">
                <a:effectLst/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6384" y="5525822"/>
            <a:ext cx="3428537" cy="1770823"/>
          </a:xfrm>
        </p:spPr>
        <p:txBody>
          <a:bodyPr anchor="t">
            <a:normAutofit/>
          </a:bodyPr>
          <a:lstStyle>
            <a:lvl1pPr marL="0" indent="0" algn="r">
              <a:buNone/>
              <a:defRPr sz="1080" cap="all">
                <a:solidFill>
                  <a:schemeClr val="tx1"/>
                </a:solidFill>
              </a:defRPr>
            </a:lvl1pPr>
            <a:lvl2pPr marL="274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22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92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051387" y="7396655"/>
            <a:ext cx="727304" cy="476042"/>
          </a:xfrm>
        </p:spPr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46384" y="7396655"/>
            <a:ext cx="2359282" cy="47604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411" y="7396655"/>
            <a:ext cx="250510" cy="476042"/>
          </a:xfrm>
        </p:spPr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254700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" y="0"/>
            <a:ext cx="5471160" cy="8640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168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36560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" y="0"/>
            <a:ext cx="5471160" cy="8640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1" y="4168659"/>
            <a:ext cx="4663440" cy="1850620"/>
          </a:xfrm>
        </p:spPr>
        <p:txBody>
          <a:bodyPr anchor="b">
            <a:normAutofit/>
          </a:bodyPr>
          <a:lstStyle>
            <a:lvl1pPr algn="l">
              <a:defRPr sz="1920" b="0" cap="all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1" y="6019279"/>
            <a:ext cx="4663440" cy="1084064"/>
          </a:xfrm>
        </p:spPr>
        <p:txBody>
          <a:bodyPr anchor="t">
            <a:normAutofit/>
          </a:bodyPr>
          <a:lstStyle>
            <a:lvl1pPr marL="0" indent="0" algn="l">
              <a:buNone/>
              <a:defRPr sz="1080" cap="all">
                <a:solidFill>
                  <a:schemeClr val="tx1"/>
                </a:solidFill>
              </a:defRPr>
            </a:lvl1pPr>
            <a:lvl2pPr marL="27432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392589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" y="0"/>
            <a:ext cx="5471160" cy="8640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4321" y="2698907"/>
            <a:ext cx="2287829" cy="4597740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49932" y="2698907"/>
            <a:ext cx="2287829" cy="4597739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44955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" y="0"/>
            <a:ext cx="5471160" cy="8640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192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6088" y="2794914"/>
            <a:ext cx="2124362" cy="726063"/>
          </a:xfrm>
        </p:spPr>
        <p:txBody>
          <a:bodyPr anchor="b">
            <a:noAutofit/>
          </a:bodyPr>
          <a:lstStyle>
            <a:lvl1pPr marL="0" indent="0">
              <a:buNone/>
              <a:defRPr sz="1440" b="0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4320" y="3616321"/>
            <a:ext cx="2287829" cy="3680322"/>
          </a:xfrm>
        </p:spPr>
        <p:txBody>
          <a:bodyPr anchor="t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26672" y="2794914"/>
            <a:ext cx="2111088" cy="726063"/>
          </a:xfrm>
        </p:spPr>
        <p:txBody>
          <a:bodyPr anchor="b">
            <a:noAutofit/>
          </a:bodyPr>
          <a:lstStyle>
            <a:lvl1pPr marL="0" indent="0">
              <a:buNone/>
              <a:defRPr sz="1440" b="0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649931" y="3616321"/>
            <a:ext cx="2287829" cy="3680322"/>
          </a:xfrm>
        </p:spPr>
        <p:txBody>
          <a:bodyPr anchor="t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919853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" y="0"/>
            <a:ext cx="5471160" cy="8640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1" y="768070"/>
            <a:ext cx="4663440" cy="1834829"/>
          </a:xfrm>
        </p:spPr>
        <p:txBody>
          <a:bodyPr>
            <a:normAutofit/>
          </a:bodyPr>
          <a:lstStyle>
            <a:lvl1pPr>
              <a:defRPr sz="192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62343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" y="0"/>
            <a:ext cx="5471160" cy="8640763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228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" y="0"/>
            <a:ext cx="5471160" cy="8640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2" y="768071"/>
            <a:ext cx="4663439" cy="3936346"/>
          </a:xfrm>
        </p:spPr>
        <p:txBody>
          <a:bodyPr anchor="ctr">
            <a:normAutofit/>
          </a:bodyPr>
          <a:lstStyle>
            <a:lvl1pPr algn="l">
              <a:defRPr sz="192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2" y="5472483"/>
            <a:ext cx="4663439" cy="1824161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2pPr marL="27432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835527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" y="0"/>
            <a:ext cx="5471160" cy="8640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31" y="1962842"/>
            <a:ext cx="1717746" cy="1813492"/>
          </a:xfrm>
        </p:spPr>
        <p:txBody>
          <a:bodyPr anchor="b">
            <a:normAutofit/>
          </a:bodyPr>
          <a:lstStyle>
            <a:lvl1pPr algn="l">
              <a:defRPr sz="144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3687" y="768069"/>
            <a:ext cx="2776785" cy="6528576"/>
          </a:xfrm>
        </p:spPr>
        <p:txBody>
          <a:bodyPr anchor="ctr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031" y="3776334"/>
            <a:ext cx="1717746" cy="2325541"/>
          </a:xfrm>
        </p:spPr>
        <p:txBody>
          <a:bodyPr anchor="t">
            <a:normAutofit/>
          </a:bodyPr>
          <a:lstStyle>
            <a:lvl1pPr marL="0" indent="0">
              <a:buNone/>
              <a:defRPr sz="840"/>
            </a:lvl1pPr>
            <a:lvl2pPr marL="274320" indent="0">
              <a:buNone/>
              <a:defRPr sz="720"/>
            </a:lvl2pPr>
            <a:lvl3pPr marL="548640" indent="0">
              <a:buNone/>
              <a:defRPr sz="600"/>
            </a:lvl3pPr>
            <a:lvl4pPr marL="822960" indent="0">
              <a:buNone/>
              <a:defRPr sz="540"/>
            </a:lvl4pPr>
            <a:lvl5pPr marL="1097280" indent="0">
              <a:buNone/>
              <a:defRPr sz="540"/>
            </a:lvl5pPr>
            <a:lvl6pPr marL="1371600" indent="0">
              <a:buNone/>
              <a:defRPr sz="540"/>
            </a:lvl6pPr>
            <a:lvl7pPr marL="1645920" indent="0">
              <a:buNone/>
              <a:defRPr sz="540"/>
            </a:lvl7pPr>
            <a:lvl8pPr marL="1920240" indent="0">
              <a:buNone/>
              <a:defRPr sz="540"/>
            </a:lvl8pPr>
            <a:lvl9pPr marL="2194560" indent="0">
              <a:buNone/>
              <a:defRPr sz="54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54436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" y="0"/>
            <a:ext cx="5471160" cy="8640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277" y="2186866"/>
            <a:ext cx="2458322" cy="1728153"/>
          </a:xfrm>
        </p:spPr>
        <p:txBody>
          <a:bodyPr anchor="b">
            <a:normAutofit/>
          </a:bodyPr>
          <a:lstStyle>
            <a:lvl1pPr algn="l">
              <a:defRPr sz="144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17520" y="1152102"/>
            <a:ext cx="1920240" cy="5760509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960" dirty="0"/>
            </a:lvl1pPr>
          </a:lstStyle>
          <a:p>
            <a:pPr marL="0" lvl="0" indent="0" algn="ctr">
              <a:buNone/>
            </a:pPr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277" y="3915019"/>
            <a:ext cx="2458322" cy="2304203"/>
          </a:xfrm>
        </p:spPr>
        <p:txBody>
          <a:bodyPr anchor="t">
            <a:normAutofit/>
          </a:bodyPr>
          <a:lstStyle>
            <a:lvl1pPr marL="0" indent="0">
              <a:buNone/>
              <a:defRPr sz="960"/>
            </a:lvl1pPr>
            <a:lvl2pPr marL="274320" indent="0">
              <a:buNone/>
              <a:defRPr sz="720"/>
            </a:lvl2pPr>
            <a:lvl3pPr marL="548640" indent="0">
              <a:buNone/>
              <a:defRPr sz="600"/>
            </a:lvl3pPr>
            <a:lvl4pPr marL="822960" indent="0">
              <a:buNone/>
              <a:defRPr sz="540"/>
            </a:lvl4pPr>
            <a:lvl5pPr marL="1097280" indent="0">
              <a:buNone/>
              <a:defRPr sz="540"/>
            </a:lvl5pPr>
            <a:lvl6pPr marL="1371600" indent="0">
              <a:buNone/>
              <a:defRPr sz="540"/>
            </a:lvl6pPr>
            <a:lvl7pPr marL="1645920" indent="0">
              <a:buNone/>
              <a:defRPr sz="540"/>
            </a:lvl7pPr>
            <a:lvl8pPr marL="1920240" indent="0">
              <a:buNone/>
              <a:defRPr sz="540"/>
            </a:lvl8pPr>
            <a:lvl9pPr marL="2194560" indent="0">
              <a:buNone/>
              <a:defRPr sz="54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53279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" y="0"/>
            <a:ext cx="5471160" cy="8640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1" y="5963191"/>
            <a:ext cx="4663440" cy="714064"/>
          </a:xfrm>
        </p:spPr>
        <p:txBody>
          <a:bodyPr anchor="b">
            <a:normAutofit/>
          </a:bodyPr>
          <a:lstStyle>
            <a:lvl1pPr algn="l">
              <a:defRPr sz="12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8641" y="1174418"/>
            <a:ext cx="4114800" cy="398772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960"/>
            </a:lvl1pPr>
          </a:lstStyle>
          <a:p>
            <a:pPr marL="0" lvl="0" indent="0" algn="ctr">
              <a:buNone/>
            </a:pPr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1" y="6677255"/>
            <a:ext cx="4663440" cy="622054"/>
          </a:xfrm>
        </p:spPr>
        <p:txBody>
          <a:bodyPr>
            <a:normAutofit/>
          </a:bodyPr>
          <a:lstStyle>
            <a:lvl1pPr marL="0" indent="0">
              <a:buNone/>
              <a:defRPr sz="840"/>
            </a:lvl1pPr>
            <a:lvl2pPr marL="274320" indent="0">
              <a:buNone/>
              <a:defRPr sz="720"/>
            </a:lvl2pPr>
            <a:lvl3pPr marL="548640" indent="0">
              <a:buNone/>
              <a:defRPr sz="600"/>
            </a:lvl3pPr>
            <a:lvl4pPr marL="822960" indent="0">
              <a:buNone/>
              <a:defRPr sz="540"/>
            </a:lvl4pPr>
            <a:lvl5pPr marL="1097280" indent="0">
              <a:buNone/>
              <a:defRPr sz="540"/>
            </a:lvl5pPr>
            <a:lvl6pPr marL="1371600" indent="0">
              <a:buNone/>
              <a:defRPr sz="540"/>
            </a:lvl6pPr>
            <a:lvl7pPr marL="1645920" indent="0">
              <a:buNone/>
              <a:defRPr sz="540"/>
            </a:lvl7pPr>
            <a:lvl8pPr marL="1920240" indent="0">
              <a:buNone/>
              <a:defRPr sz="540"/>
            </a:lvl8pPr>
            <a:lvl9pPr marL="2194560" indent="0">
              <a:buNone/>
              <a:defRPr sz="54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74413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" y="0"/>
            <a:ext cx="5471160" cy="8640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2" y="768071"/>
            <a:ext cx="4663439" cy="3936346"/>
          </a:xfrm>
        </p:spPr>
        <p:txBody>
          <a:bodyPr anchor="ctr">
            <a:normAutofit/>
          </a:bodyPr>
          <a:lstStyle>
            <a:lvl1pPr algn="l">
              <a:defRPr sz="192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2" y="5472483"/>
            <a:ext cx="4663439" cy="1824161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2pPr marL="27432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0332212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" y="0"/>
            <a:ext cx="5471160" cy="864076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3078" y="904790"/>
            <a:ext cx="274391" cy="736791"/>
          </a:xfrm>
          <a:prstGeom prst="rect">
            <a:avLst/>
          </a:prstGeom>
        </p:spPr>
        <p:txBody>
          <a:bodyPr vert="horz" lIns="54864" tIns="27432" rIns="54864" bIns="2743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48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41481" y="3466978"/>
            <a:ext cx="274391" cy="736791"/>
          </a:xfrm>
          <a:prstGeom prst="rect">
            <a:avLst/>
          </a:prstGeom>
        </p:spPr>
        <p:txBody>
          <a:bodyPr vert="horz" lIns="54864" tIns="27432" rIns="54864" bIns="2743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48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27469" y="768071"/>
            <a:ext cx="4254778" cy="3456304"/>
          </a:xfrm>
        </p:spPr>
        <p:txBody>
          <a:bodyPr anchor="ctr">
            <a:normAutofit/>
          </a:bodyPr>
          <a:lstStyle>
            <a:lvl1pPr algn="l">
              <a:defRPr sz="1920" b="0" cap="none">
                <a:solidFill>
                  <a:schemeClr val="tx1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93203" y="4224373"/>
            <a:ext cx="4125680" cy="480042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960"/>
            </a:lvl1pPr>
            <a:lvl2pPr marL="274320" indent="0">
              <a:buFontTx/>
              <a:buNone/>
              <a:defRPr/>
            </a:lvl2pPr>
            <a:lvl3pPr marL="548640" indent="0">
              <a:buFontTx/>
              <a:buNone/>
              <a:defRPr/>
            </a:lvl3pPr>
            <a:lvl4pPr marL="822960" indent="0">
              <a:buFontTx/>
              <a:buNone/>
              <a:defRPr/>
            </a:lvl4pPr>
            <a:lvl5pPr marL="1097280" indent="0">
              <a:buFontTx/>
              <a:buNone/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60" y="5472483"/>
            <a:ext cx="4663440" cy="1824161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2pPr marL="27432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05500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" y="0"/>
            <a:ext cx="5471160" cy="8640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1" y="4147324"/>
            <a:ext cx="4663441" cy="1850620"/>
          </a:xfrm>
        </p:spPr>
        <p:txBody>
          <a:bodyPr anchor="b">
            <a:normAutofit/>
          </a:bodyPr>
          <a:lstStyle>
            <a:lvl1pPr algn="l">
              <a:defRPr sz="168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0" y="5997945"/>
            <a:ext cx="4663441" cy="1084064"/>
          </a:xfrm>
        </p:spPr>
        <p:txBody>
          <a:bodyPr anchor="t">
            <a:normAutofit/>
          </a:bodyPr>
          <a:lstStyle>
            <a:lvl1pPr marL="0" indent="0" algn="l">
              <a:buNone/>
              <a:defRPr sz="1080">
                <a:solidFill>
                  <a:schemeClr val="tx1"/>
                </a:solidFill>
              </a:defRPr>
            </a:lvl1pPr>
            <a:lvl2pPr marL="27432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89091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" y="0"/>
            <a:ext cx="5471160" cy="864076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3078" y="904790"/>
            <a:ext cx="274391" cy="736791"/>
          </a:xfrm>
          <a:prstGeom prst="rect">
            <a:avLst/>
          </a:prstGeom>
        </p:spPr>
        <p:txBody>
          <a:bodyPr vert="horz" lIns="54864" tIns="27432" rIns="54864" bIns="2743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48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41481" y="3466978"/>
            <a:ext cx="274391" cy="736791"/>
          </a:xfrm>
          <a:prstGeom prst="rect">
            <a:avLst/>
          </a:prstGeom>
        </p:spPr>
        <p:txBody>
          <a:bodyPr vert="horz" lIns="54864" tIns="27432" rIns="54864" bIns="2743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48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27469" y="768071"/>
            <a:ext cx="4254778" cy="3456304"/>
          </a:xfrm>
        </p:spPr>
        <p:txBody>
          <a:bodyPr anchor="ctr">
            <a:normAutofit/>
          </a:bodyPr>
          <a:lstStyle>
            <a:lvl1pPr algn="l">
              <a:defRPr sz="1920" b="0" cap="none">
                <a:solidFill>
                  <a:schemeClr val="tx1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74320" y="4896432"/>
            <a:ext cx="4663441" cy="112009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2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0" y="6016531"/>
            <a:ext cx="4663441" cy="1280113"/>
          </a:xfrm>
        </p:spPr>
        <p:txBody>
          <a:bodyPr anchor="t">
            <a:normAutofit/>
          </a:bodyPr>
          <a:lstStyle>
            <a:lvl1pPr marL="0" indent="0" algn="l">
              <a:buNone/>
              <a:defRPr sz="960">
                <a:solidFill>
                  <a:schemeClr val="tx1"/>
                </a:solidFill>
              </a:defRPr>
            </a:lvl1pPr>
            <a:lvl2pPr marL="27432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8768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" y="0"/>
            <a:ext cx="5471160" cy="8640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664" y="768071"/>
            <a:ext cx="4663441" cy="345630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80" b="0" dirty="0"/>
            </a:lvl1pPr>
          </a:lstStyle>
          <a:p>
            <a:pPr marL="0" lvl="0"/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78664" y="4416390"/>
            <a:ext cx="4663441" cy="105609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2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8664" y="5472483"/>
            <a:ext cx="4663441" cy="1824161"/>
          </a:xfrm>
        </p:spPr>
        <p:txBody>
          <a:bodyPr anchor="t">
            <a:normAutofit/>
          </a:bodyPr>
          <a:lstStyle>
            <a:lvl1pPr marL="0" indent="0" algn="l">
              <a:buNone/>
              <a:defRPr sz="960">
                <a:solidFill>
                  <a:schemeClr val="tx1"/>
                </a:solidFill>
              </a:defRPr>
            </a:lvl1pPr>
            <a:lvl2pPr marL="27432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72692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" y="0"/>
            <a:ext cx="5471160" cy="8640763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320" y="768070"/>
            <a:ext cx="4663440" cy="1834829"/>
          </a:xfrm>
        </p:spPr>
        <p:txBody>
          <a:bodyPr>
            <a:normAutofit/>
          </a:bodyPr>
          <a:lstStyle>
            <a:lvl1pPr>
              <a:defRPr sz="168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67605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" y="0"/>
            <a:ext cx="5471160" cy="8640763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931787" y="768068"/>
            <a:ext cx="1005973" cy="6528578"/>
          </a:xfrm>
        </p:spPr>
        <p:txBody>
          <a:bodyPr vert="eaVert">
            <a:normAutofit/>
          </a:bodyPr>
          <a:lstStyle>
            <a:lvl1pPr>
              <a:defRPr sz="168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4320" y="768068"/>
            <a:ext cx="3594110" cy="6528576"/>
          </a:xfrm>
        </p:spPr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4234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" y="0"/>
            <a:ext cx="5471160" cy="86407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641481" y="3466978"/>
            <a:ext cx="274391" cy="736791"/>
          </a:xfrm>
          <a:prstGeom prst="rect">
            <a:avLst/>
          </a:prstGeom>
        </p:spPr>
        <p:txBody>
          <a:bodyPr vert="horz" lIns="54864" tIns="27432" rIns="54864" bIns="2743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48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3078" y="904790"/>
            <a:ext cx="274391" cy="736791"/>
          </a:xfrm>
          <a:prstGeom prst="rect">
            <a:avLst/>
          </a:prstGeom>
        </p:spPr>
        <p:txBody>
          <a:bodyPr vert="horz" lIns="54864" tIns="27432" rIns="54864" bIns="2743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48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27469" y="768071"/>
            <a:ext cx="4254778" cy="3456304"/>
          </a:xfrm>
        </p:spPr>
        <p:txBody>
          <a:bodyPr anchor="ctr">
            <a:normAutofit/>
          </a:bodyPr>
          <a:lstStyle>
            <a:lvl1pPr algn="l">
              <a:defRPr sz="1920" b="0" cap="none">
                <a:solidFill>
                  <a:schemeClr val="tx1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93203" y="4224373"/>
            <a:ext cx="4125680" cy="480042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960"/>
            </a:lvl1pPr>
            <a:lvl2pPr marL="274320" indent="0">
              <a:buFontTx/>
              <a:buNone/>
              <a:defRPr/>
            </a:lvl2pPr>
            <a:lvl3pPr marL="548640" indent="0">
              <a:buFontTx/>
              <a:buNone/>
              <a:defRPr/>
            </a:lvl3pPr>
            <a:lvl4pPr marL="822960" indent="0">
              <a:buFontTx/>
              <a:buNone/>
              <a:defRPr/>
            </a:lvl4pPr>
            <a:lvl5pPr marL="1097280" indent="0">
              <a:buFontTx/>
              <a:buNone/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60" y="5472483"/>
            <a:ext cx="4663440" cy="1824161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2pPr marL="27432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41393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38650" cy="8640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6384" y="2474885"/>
            <a:ext cx="3428537" cy="3050933"/>
          </a:xfrm>
        </p:spPr>
        <p:txBody>
          <a:bodyPr anchor="b">
            <a:normAutofit/>
          </a:bodyPr>
          <a:lstStyle>
            <a:lvl1pPr algn="r">
              <a:defRPr sz="2640">
                <a:effectLst/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6384" y="5525822"/>
            <a:ext cx="3428537" cy="1770823"/>
          </a:xfrm>
        </p:spPr>
        <p:txBody>
          <a:bodyPr anchor="t">
            <a:normAutofit/>
          </a:bodyPr>
          <a:lstStyle>
            <a:lvl1pPr marL="0" indent="0" algn="r">
              <a:buNone/>
              <a:defRPr sz="1080" cap="all">
                <a:solidFill>
                  <a:schemeClr val="tx1"/>
                </a:solidFill>
              </a:defRPr>
            </a:lvl1pPr>
            <a:lvl2pPr marL="274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22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92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051387" y="7396655"/>
            <a:ext cx="727304" cy="476042"/>
          </a:xfrm>
        </p:spPr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46384" y="7396655"/>
            <a:ext cx="2359282" cy="47604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411" y="7396655"/>
            <a:ext cx="250510" cy="476042"/>
          </a:xfrm>
        </p:spPr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70187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" y="0"/>
            <a:ext cx="5471160" cy="8640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168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760197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" y="0"/>
            <a:ext cx="5471160" cy="8640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1" y="4168659"/>
            <a:ext cx="4663440" cy="1850620"/>
          </a:xfrm>
        </p:spPr>
        <p:txBody>
          <a:bodyPr anchor="b">
            <a:normAutofit/>
          </a:bodyPr>
          <a:lstStyle>
            <a:lvl1pPr algn="l">
              <a:defRPr sz="1920" b="0" cap="all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1" y="6019279"/>
            <a:ext cx="4663440" cy="1084064"/>
          </a:xfrm>
        </p:spPr>
        <p:txBody>
          <a:bodyPr anchor="t">
            <a:normAutofit/>
          </a:bodyPr>
          <a:lstStyle>
            <a:lvl1pPr marL="0" indent="0" algn="l">
              <a:buNone/>
              <a:defRPr sz="1080" cap="all">
                <a:solidFill>
                  <a:schemeClr val="tx1"/>
                </a:solidFill>
              </a:defRPr>
            </a:lvl1pPr>
            <a:lvl2pPr marL="27432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58770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" y="0"/>
            <a:ext cx="5471160" cy="8640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4321" y="2698907"/>
            <a:ext cx="2287829" cy="4597740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49932" y="2698907"/>
            <a:ext cx="2287829" cy="4597739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34348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" y="0"/>
            <a:ext cx="5471160" cy="8640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192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6088" y="2794914"/>
            <a:ext cx="2124362" cy="726063"/>
          </a:xfrm>
        </p:spPr>
        <p:txBody>
          <a:bodyPr anchor="b">
            <a:noAutofit/>
          </a:bodyPr>
          <a:lstStyle>
            <a:lvl1pPr marL="0" indent="0">
              <a:buNone/>
              <a:defRPr sz="1440" b="0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4320" y="3616321"/>
            <a:ext cx="2287829" cy="3680322"/>
          </a:xfrm>
        </p:spPr>
        <p:txBody>
          <a:bodyPr anchor="t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26672" y="2794914"/>
            <a:ext cx="2111088" cy="726063"/>
          </a:xfrm>
        </p:spPr>
        <p:txBody>
          <a:bodyPr anchor="b">
            <a:noAutofit/>
          </a:bodyPr>
          <a:lstStyle>
            <a:lvl1pPr marL="0" indent="0">
              <a:buNone/>
              <a:defRPr sz="1440" b="0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649931" y="3616321"/>
            <a:ext cx="2287829" cy="3680322"/>
          </a:xfrm>
        </p:spPr>
        <p:txBody>
          <a:bodyPr anchor="t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661817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" y="0"/>
            <a:ext cx="5471160" cy="8640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1" y="768070"/>
            <a:ext cx="4663440" cy="1834829"/>
          </a:xfrm>
        </p:spPr>
        <p:txBody>
          <a:bodyPr>
            <a:normAutofit/>
          </a:bodyPr>
          <a:lstStyle>
            <a:lvl1pPr>
              <a:defRPr sz="192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56780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" y="0"/>
            <a:ext cx="5471160" cy="8640763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222764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" y="0"/>
            <a:ext cx="5471160" cy="8640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31" y="1962842"/>
            <a:ext cx="1717746" cy="1813492"/>
          </a:xfrm>
        </p:spPr>
        <p:txBody>
          <a:bodyPr anchor="b">
            <a:normAutofit/>
          </a:bodyPr>
          <a:lstStyle>
            <a:lvl1pPr algn="l">
              <a:defRPr sz="144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3687" y="768069"/>
            <a:ext cx="2776785" cy="6528576"/>
          </a:xfrm>
        </p:spPr>
        <p:txBody>
          <a:bodyPr anchor="ctr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031" y="3776334"/>
            <a:ext cx="1717746" cy="2325541"/>
          </a:xfrm>
        </p:spPr>
        <p:txBody>
          <a:bodyPr anchor="t">
            <a:normAutofit/>
          </a:bodyPr>
          <a:lstStyle>
            <a:lvl1pPr marL="0" indent="0">
              <a:buNone/>
              <a:defRPr sz="840"/>
            </a:lvl1pPr>
            <a:lvl2pPr marL="274320" indent="0">
              <a:buNone/>
              <a:defRPr sz="720"/>
            </a:lvl2pPr>
            <a:lvl3pPr marL="548640" indent="0">
              <a:buNone/>
              <a:defRPr sz="600"/>
            </a:lvl3pPr>
            <a:lvl4pPr marL="822960" indent="0">
              <a:buNone/>
              <a:defRPr sz="540"/>
            </a:lvl4pPr>
            <a:lvl5pPr marL="1097280" indent="0">
              <a:buNone/>
              <a:defRPr sz="540"/>
            </a:lvl5pPr>
            <a:lvl6pPr marL="1371600" indent="0">
              <a:buNone/>
              <a:defRPr sz="540"/>
            </a:lvl6pPr>
            <a:lvl7pPr marL="1645920" indent="0">
              <a:buNone/>
              <a:defRPr sz="540"/>
            </a:lvl7pPr>
            <a:lvl8pPr marL="1920240" indent="0">
              <a:buNone/>
              <a:defRPr sz="540"/>
            </a:lvl8pPr>
            <a:lvl9pPr marL="2194560" indent="0">
              <a:buNone/>
              <a:defRPr sz="54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71236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" y="0"/>
            <a:ext cx="5471160" cy="8640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277" y="2186866"/>
            <a:ext cx="2458322" cy="1728153"/>
          </a:xfrm>
        </p:spPr>
        <p:txBody>
          <a:bodyPr anchor="b">
            <a:normAutofit/>
          </a:bodyPr>
          <a:lstStyle>
            <a:lvl1pPr algn="l">
              <a:defRPr sz="144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17520" y="1152102"/>
            <a:ext cx="1920240" cy="5760509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960" dirty="0"/>
            </a:lvl1pPr>
          </a:lstStyle>
          <a:p>
            <a:pPr marL="0" lvl="0" indent="0" algn="ctr">
              <a:buNone/>
            </a:pPr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277" y="3915019"/>
            <a:ext cx="2458322" cy="2304203"/>
          </a:xfrm>
        </p:spPr>
        <p:txBody>
          <a:bodyPr anchor="t">
            <a:normAutofit/>
          </a:bodyPr>
          <a:lstStyle>
            <a:lvl1pPr marL="0" indent="0">
              <a:buNone/>
              <a:defRPr sz="960"/>
            </a:lvl1pPr>
            <a:lvl2pPr marL="274320" indent="0">
              <a:buNone/>
              <a:defRPr sz="720"/>
            </a:lvl2pPr>
            <a:lvl3pPr marL="548640" indent="0">
              <a:buNone/>
              <a:defRPr sz="600"/>
            </a:lvl3pPr>
            <a:lvl4pPr marL="822960" indent="0">
              <a:buNone/>
              <a:defRPr sz="540"/>
            </a:lvl4pPr>
            <a:lvl5pPr marL="1097280" indent="0">
              <a:buNone/>
              <a:defRPr sz="540"/>
            </a:lvl5pPr>
            <a:lvl6pPr marL="1371600" indent="0">
              <a:buNone/>
              <a:defRPr sz="540"/>
            </a:lvl6pPr>
            <a:lvl7pPr marL="1645920" indent="0">
              <a:buNone/>
              <a:defRPr sz="540"/>
            </a:lvl7pPr>
            <a:lvl8pPr marL="1920240" indent="0">
              <a:buNone/>
              <a:defRPr sz="540"/>
            </a:lvl8pPr>
            <a:lvl9pPr marL="2194560" indent="0">
              <a:buNone/>
              <a:defRPr sz="54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71361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" y="0"/>
            <a:ext cx="5471160" cy="8640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1" y="5963191"/>
            <a:ext cx="4663440" cy="714064"/>
          </a:xfrm>
        </p:spPr>
        <p:txBody>
          <a:bodyPr anchor="b">
            <a:normAutofit/>
          </a:bodyPr>
          <a:lstStyle>
            <a:lvl1pPr algn="l">
              <a:defRPr sz="12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8641" y="1174418"/>
            <a:ext cx="4114800" cy="398772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960"/>
            </a:lvl1pPr>
          </a:lstStyle>
          <a:p>
            <a:pPr marL="0" lvl="0" indent="0" algn="ctr">
              <a:buNone/>
            </a:pPr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1" y="6677255"/>
            <a:ext cx="4663440" cy="622054"/>
          </a:xfrm>
        </p:spPr>
        <p:txBody>
          <a:bodyPr>
            <a:normAutofit/>
          </a:bodyPr>
          <a:lstStyle>
            <a:lvl1pPr marL="0" indent="0">
              <a:buNone/>
              <a:defRPr sz="840"/>
            </a:lvl1pPr>
            <a:lvl2pPr marL="274320" indent="0">
              <a:buNone/>
              <a:defRPr sz="720"/>
            </a:lvl2pPr>
            <a:lvl3pPr marL="548640" indent="0">
              <a:buNone/>
              <a:defRPr sz="600"/>
            </a:lvl3pPr>
            <a:lvl4pPr marL="822960" indent="0">
              <a:buNone/>
              <a:defRPr sz="540"/>
            </a:lvl4pPr>
            <a:lvl5pPr marL="1097280" indent="0">
              <a:buNone/>
              <a:defRPr sz="540"/>
            </a:lvl5pPr>
            <a:lvl6pPr marL="1371600" indent="0">
              <a:buNone/>
              <a:defRPr sz="540"/>
            </a:lvl6pPr>
            <a:lvl7pPr marL="1645920" indent="0">
              <a:buNone/>
              <a:defRPr sz="540"/>
            </a:lvl7pPr>
            <a:lvl8pPr marL="1920240" indent="0">
              <a:buNone/>
              <a:defRPr sz="540"/>
            </a:lvl8pPr>
            <a:lvl9pPr marL="2194560" indent="0">
              <a:buNone/>
              <a:defRPr sz="54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8587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" y="0"/>
            <a:ext cx="5471160" cy="8640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1" y="4147324"/>
            <a:ext cx="4663441" cy="1850620"/>
          </a:xfrm>
        </p:spPr>
        <p:txBody>
          <a:bodyPr anchor="b">
            <a:normAutofit/>
          </a:bodyPr>
          <a:lstStyle>
            <a:lvl1pPr algn="l">
              <a:defRPr sz="168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0" y="5997945"/>
            <a:ext cx="4663441" cy="1084064"/>
          </a:xfrm>
        </p:spPr>
        <p:txBody>
          <a:bodyPr anchor="t">
            <a:normAutofit/>
          </a:bodyPr>
          <a:lstStyle>
            <a:lvl1pPr marL="0" indent="0" algn="l">
              <a:buNone/>
              <a:defRPr sz="1080">
                <a:solidFill>
                  <a:schemeClr val="tx1"/>
                </a:solidFill>
              </a:defRPr>
            </a:lvl1pPr>
            <a:lvl2pPr marL="27432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340842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" y="0"/>
            <a:ext cx="5471160" cy="8640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2" y="768071"/>
            <a:ext cx="4663439" cy="3936346"/>
          </a:xfrm>
        </p:spPr>
        <p:txBody>
          <a:bodyPr anchor="ctr">
            <a:normAutofit/>
          </a:bodyPr>
          <a:lstStyle>
            <a:lvl1pPr algn="l">
              <a:defRPr sz="192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2" y="5472483"/>
            <a:ext cx="4663439" cy="1824161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2pPr marL="27432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72216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" y="0"/>
            <a:ext cx="5471160" cy="86407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3078" y="904790"/>
            <a:ext cx="274391" cy="736791"/>
          </a:xfrm>
          <a:prstGeom prst="rect">
            <a:avLst/>
          </a:prstGeom>
        </p:spPr>
        <p:txBody>
          <a:bodyPr vert="horz" lIns="54864" tIns="27432" rIns="54864" bIns="2743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48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41481" y="3466978"/>
            <a:ext cx="274391" cy="736791"/>
          </a:xfrm>
          <a:prstGeom prst="rect">
            <a:avLst/>
          </a:prstGeom>
        </p:spPr>
        <p:txBody>
          <a:bodyPr vert="horz" lIns="54864" tIns="27432" rIns="54864" bIns="2743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48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469" y="768071"/>
            <a:ext cx="4254778" cy="3456304"/>
          </a:xfrm>
        </p:spPr>
        <p:txBody>
          <a:bodyPr anchor="ctr">
            <a:normAutofit/>
          </a:bodyPr>
          <a:lstStyle>
            <a:lvl1pPr algn="l">
              <a:defRPr sz="1920" b="0" cap="none">
                <a:solidFill>
                  <a:schemeClr val="tx1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93203" y="4224373"/>
            <a:ext cx="4125680" cy="480042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960"/>
            </a:lvl1pPr>
            <a:lvl2pPr marL="274320" indent="0">
              <a:buFontTx/>
              <a:buNone/>
              <a:defRPr/>
            </a:lvl2pPr>
            <a:lvl3pPr marL="548640" indent="0">
              <a:buFontTx/>
              <a:buNone/>
              <a:defRPr/>
            </a:lvl3pPr>
            <a:lvl4pPr marL="822960" indent="0">
              <a:buFontTx/>
              <a:buNone/>
              <a:defRPr/>
            </a:lvl4pPr>
            <a:lvl5pPr marL="1097280" indent="0">
              <a:buFontTx/>
              <a:buNone/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60" y="5472483"/>
            <a:ext cx="4663440" cy="1824161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2pPr marL="27432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37183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" y="0"/>
            <a:ext cx="5471160" cy="8640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1" y="4147324"/>
            <a:ext cx="4663441" cy="1850620"/>
          </a:xfrm>
        </p:spPr>
        <p:txBody>
          <a:bodyPr anchor="b">
            <a:normAutofit/>
          </a:bodyPr>
          <a:lstStyle>
            <a:lvl1pPr algn="l">
              <a:defRPr sz="168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0" y="5997945"/>
            <a:ext cx="4663441" cy="1084064"/>
          </a:xfrm>
        </p:spPr>
        <p:txBody>
          <a:bodyPr anchor="t">
            <a:normAutofit/>
          </a:bodyPr>
          <a:lstStyle>
            <a:lvl1pPr marL="0" indent="0" algn="l">
              <a:buNone/>
              <a:defRPr sz="1080">
                <a:solidFill>
                  <a:schemeClr val="tx1"/>
                </a:solidFill>
              </a:defRPr>
            </a:lvl1pPr>
            <a:lvl2pPr marL="27432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29005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" y="0"/>
            <a:ext cx="5471160" cy="864076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3078" y="904790"/>
            <a:ext cx="274391" cy="736791"/>
          </a:xfrm>
          <a:prstGeom prst="rect">
            <a:avLst/>
          </a:prstGeom>
        </p:spPr>
        <p:txBody>
          <a:bodyPr vert="horz" lIns="54864" tIns="27432" rIns="54864" bIns="2743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48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41481" y="3466978"/>
            <a:ext cx="274391" cy="736791"/>
          </a:xfrm>
          <a:prstGeom prst="rect">
            <a:avLst/>
          </a:prstGeom>
        </p:spPr>
        <p:txBody>
          <a:bodyPr vert="horz" lIns="54864" tIns="27432" rIns="54864" bIns="2743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48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7469" y="768071"/>
            <a:ext cx="4254778" cy="3456304"/>
          </a:xfrm>
        </p:spPr>
        <p:txBody>
          <a:bodyPr anchor="ctr">
            <a:normAutofit/>
          </a:bodyPr>
          <a:lstStyle>
            <a:lvl1pPr algn="l">
              <a:defRPr sz="1920" b="0" cap="none">
                <a:solidFill>
                  <a:schemeClr val="tx1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74320" y="4896432"/>
            <a:ext cx="4663441" cy="112009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2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0" y="6016531"/>
            <a:ext cx="4663441" cy="1280113"/>
          </a:xfrm>
        </p:spPr>
        <p:txBody>
          <a:bodyPr anchor="t">
            <a:normAutofit/>
          </a:bodyPr>
          <a:lstStyle>
            <a:lvl1pPr marL="0" indent="0" algn="l">
              <a:buNone/>
              <a:defRPr sz="960">
                <a:solidFill>
                  <a:schemeClr val="tx1"/>
                </a:solidFill>
              </a:defRPr>
            </a:lvl1pPr>
            <a:lvl2pPr marL="27432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953677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" y="0"/>
            <a:ext cx="5471160" cy="8640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664" y="768071"/>
            <a:ext cx="4663441" cy="345630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80" b="0" dirty="0"/>
            </a:lvl1pPr>
          </a:lstStyle>
          <a:p>
            <a:pPr marL="0" lvl="0"/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78664" y="4416390"/>
            <a:ext cx="4663441" cy="105609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2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8664" y="5472483"/>
            <a:ext cx="4663441" cy="1824161"/>
          </a:xfrm>
        </p:spPr>
        <p:txBody>
          <a:bodyPr anchor="t">
            <a:normAutofit/>
          </a:bodyPr>
          <a:lstStyle>
            <a:lvl1pPr marL="0" indent="0" algn="l">
              <a:buNone/>
              <a:defRPr sz="960">
                <a:solidFill>
                  <a:schemeClr val="tx1"/>
                </a:solidFill>
              </a:defRPr>
            </a:lvl1pPr>
            <a:lvl2pPr marL="27432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758379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" y="0"/>
            <a:ext cx="5471160" cy="8640763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320" y="768070"/>
            <a:ext cx="4663440" cy="1834829"/>
          </a:xfrm>
        </p:spPr>
        <p:txBody>
          <a:bodyPr>
            <a:normAutofit/>
          </a:bodyPr>
          <a:lstStyle>
            <a:lvl1pPr>
              <a:defRPr sz="168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45705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" y="0"/>
            <a:ext cx="5471160" cy="8640763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931787" y="768068"/>
            <a:ext cx="1005973" cy="6528578"/>
          </a:xfrm>
        </p:spPr>
        <p:txBody>
          <a:bodyPr vert="eaVert">
            <a:normAutofit/>
          </a:bodyPr>
          <a:lstStyle>
            <a:lvl1pPr>
              <a:defRPr sz="168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4320" y="768068"/>
            <a:ext cx="3594110" cy="6528576"/>
          </a:xfrm>
        </p:spPr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034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" y="0"/>
            <a:ext cx="5471160" cy="86407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641481" y="3466978"/>
            <a:ext cx="274391" cy="736791"/>
          </a:xfrm>
          <a:prstGeom prst="rect">
            <a:avLst/>
          </a:prstGeom>
        </p:spPr>
        <p:txBody>
          <a:bodyPr vert="horz" lIns="54864" tIns="27432" rIns="54864" bIns="2743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48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3078" y="904790"/>
            <a:ext cx="274391" cy="736791"/>
          </a:xfrm>
          <a:prstGeom prst="rect">
            <a:avLst/>
          </a:prstGeom>
        </p:spPr>
        <p:txBody>
          <a:bodyPr vert="horz" lIns="54864" tIns="27432" rIns="54864" bIns="2743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48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27469" y="768071"/>
            <a:ext cx="4254778" cy="3456304"/>
          </a:xfrm>
        </p:spPr>
        <p:txBody>
          <a:bodyPr anchor="ctr">
            <a:normAutofit/>
          </a:bodyPr>
          <a:lstStyle>
            <a:lvl1pPr algn="l">
              <a:defRPr sz="1920" b="0" cap="none">
                <a:solidFill>
                  <a:schemeClr val="tx1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74320" y="4896432"/>
            <a:ext cx="4663441" cy="112009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2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0" y="6016531"/>
            <a:ext cx="4663441" cy="1280113"/>
          </a:xfrm>
        </p:spPr>
        <p:txBody>
          <a:bodyPr anchor="t">
            <a:normAutofit/>
          </a:bodyPr>
          <a:lstStyle>
            <a:lvl1pPr marL="0" indent="0" algn="l">
              <a:buNone/>
              <a:defRPr sz="960">
                <a:solidFill>
                  <a:schemeClr val="tx1"/>
                </a:solidFill>
              </a:defRPr>
            </a:lvl1pPr>
            <a:lvl2pPr marL="27432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22225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" y="0"/>
            <a:ext cx="5471160" cy="8640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664" y="768071"/>
            <a:ext cx="4663441" cy="345630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80" b="0" dirty="0"/>
            </a:lvl1pPr>
          </a:lstStyle>
          <a:p>
            <a:pPr marL="0" lvl="0"/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78664" y="4416390"/>
            <a:ext cx="4663441" cy="105609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2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8664" y="5472483"/>
            <a:ext cx="4663441" cy="1824161"/>
          </a:xfrm>
        </p:spPr>
        <p:txBody>
          <a:bodyPr anchor="t">
            <a:normAutofit/>
          </a:bodyPr>
          <a:lstStyle>
            <a:lvl1pPr marL="0" indent="0" algn="l">
              <a:buNone/>
              <a:defRPr sz="960">
                <a:solidFill>
                  <a:schemeClr val="tx1"/>
                </a:solidFill>
              </a:defRPr>
            </a:lvl1pPr>
            <a:lvl2pPr marL="27432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60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" y="0"/>
            <a:ext cx="5471160" cy="8640763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320" y="768070"/>
            <a:ext cx="4663440" cy="1834829"/>
          </a:xfrm>
        </p:spPr>
        <p:txBody>
          <a:bodyPr>
            <a:normAutofit/>
          </a:bodyPr>
          <a:lstStyle>
            <a:lvl1pPr>
              <a:defRPr sz="168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9242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" y="0"/>
            <a:ext cx="5471160" cy="8640763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931787" y="768068"/>
            <a:ext cx="1005973" cy="6528578"/>
          </a:xfrm>
        </p:spPr>
        <p:txBody>
          <a:bodyPr vert="eaVert">
            <a:normAutofit/>
          </a:bodyPr>
          <a:lstStyle>
            <a:lvl1pPr>
              <a:defRPr sz="168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4320" y="768068"/>
            <a:ext cx="3594110" cy="6528576"/>
          </a:xfrm>
        </p:spPr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6397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38650" cy="8640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6384" y="2474885"/>
            <a:ext cx="3428537" cy="3050933"/>
          </a:xfrm>
        </p:spPr>
        <p:txBody>
          <a:bodyPr anchor="b">
            <a:normAutofit/>
          </a:bodyPr>
          <a:lstStyle>
            <a:lvl1pPr algn="r">
              <a:defRPr sz="2640">
                <a:effectLst/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46384" y="5525822"/>
            <a:ext cx="3428537" cy="1770823"/>
          </a:xfrm>
        </p:spPr>
        <p:txBody>
          <a:bodyPr anchor="t">
            <a:normAutofit/>
          </a:bodyPr>
          <a:lstStyle>
            <a:lvl1pPr marL="0" indent="0" algn="r">
              <a:buNone/>
              <a:defRPr sz="1080" cap="all">
                <a:solidFill>
                  <a:schemeClr val="tx1"/>
                </a:solidFill>
              </a:defRPr>
            </a:lvl1pPr>
            <a:lvl2pPr marL="274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22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92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051387" y="7396655"/>
            <a:ext cx="727304" cy="476042"/>
          </a:xfrm>
        </p:spPr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46384" y="7396655"/>
            <a:ext cx="2359282" cy="47604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24411" y="7396655"/>
            <a:ext cx="250510" cy="476042"/>
          </a:xfrm>
        </p:spPr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304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" y="0"/>
            <a:ext cx="5471160" cy="8640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168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020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" y="0"/>
            <a:ext cx="5471160" cy="8640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168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9781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" y="0"/>
            <a:ext cx="5471160" cy="8640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1" y="4168659"/>
            <a:ext cx="4663440" cy="1850620"/>
          </a:xfrm>
        </p:spPr>
        <p:txBody>
          <a:bodyPr anchor="b">
            <a:normAutofit/>
          </a:bodyPr>
          <a:lstStyle>
            <a:lvl1pPr algn="l">
              <a:defRPr sz="1920" b="0" cap="all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1" y="6019279"/>
            <a:ext cx="4663440" cy="1084064"/>
          </a:xfrm>
        </p:spPr>
        <p:txBody>
          <a:bodyPr anchor="t">
            <a:normAutofit/>
          </a:bodyPr>
          <a:lstStyle>
            <a:lvl1pPr marL="0" indent="0" algn="l">
              <a:buNone/>
              <a:defRPr sz="1080" cap="all">
                <a:solidFill>
                  <a:schemeClr val="tx1"/>
                </a:solidFill>
              </a:defRPr>
            </a:lvl1pPr>
            <a:lvl2pPr marL="27432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555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" y="0"/>
            <a:ext cx="5471160" cy="8640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4321" y="2698907"/>
            <a:ext cx="2287829" cy="4597740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49932" y="2698907"/>
            <a:ext cx="2287829" cy="4597739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1963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" y="0"/>
            <a:ext cx="5471160" cy="8640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192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6088" y="2794914"/>
            <a:ext cx="2124362" cy="726063"/>
          </a:xfrm>
        </p:spPr>
        <p:txBody>
          <a:bodyPr anchor="b">
            <a:noAutofit/>
          </a:bodyPr>
          <a:lstStyle>
            <a:lvl1pPr marL="0" indent="0">
              <a:buNone/>
              <a:defRPr sz="1440" b="0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4320" y="3616321"/>
            <a:ext cx="2287829" cy="3680322"/>
          </a:xfrm>
        </p:spPr>
        <p:txBody>
          <a:bodyPr anchor="t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26672" y="2794914"/>
            <a:ext cx="2111088" cy="726063"/>
          </a:xfrm>
        </p:spPr>
        <p:txBody>
          <a:bodyPr anchor="b">
            <a:noAutofit/>
          </a:bodyPr>
          <a:lstStyle>
            <a:lvl1pPr marL="0" indent="0">
              <a:buNone/>
              <a:defRPr sz="1440" b="0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649931" y="3616321"/>
            <a:ext cx="2287829" cy="3680322"/>
          </a:xfrm>
        </p:spPr>
        <p:txBody>
          <a:bodyPr anchor="t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89875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" y="0"/>
            <a:ext cx="5471160" cy="8640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1" y="768070"/>
            <a:ext cx="4663440" cy="1834829"/>
          </a:xfrm>
        </p:spPr>
        <p:txBody>
          <a:bodyPr>
            <a:normAutofit/>
          </a:bodyPr>
          <a:lstStyle>
            <a:lvl1pPr>
              <a:defRPr sz="192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31596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" y="0"/>
            <a:ext cx="5471160" cy="8640763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57962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" y="0"/>
            <a:ext cx="5471160" cy="8640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31" y="1962842"/>
            <a:ext cx="1717746" cy="1813492"/>
          </a:xfrm>
        </p:spPr>
        <p:txBody>
          <a:bodyPr anchor="b">
            <a:normAutofit/>
          </a:bodyPr>
          <a:lstStyle>
            <a:lvl1pPr algn="l">
              <a:defRPr sz="144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3687" y="768069"/>
            <a:ext cx="2776785" cy="6528576"/>
          </a:xfrm>
        </p:spPr>
        <p:txBody>
          <a:bodyPr anchor="ctr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031" y="3776334"/>
            <a:ext cx="1717746" cy="2325541"/>
          </a:xfrm>
        </p:spPr>
        <p:txBody>
          <a:bodyPr anchor="t">
            <a:normAutofit/>
          </a:bodyPr>
          <a:lstStyle>
            <a:lvl1pPr marL="0" indent="0">
              <a:buNone/>
              <a:defRPr sz="840"/>
            </a:lvl1pPr>
            <a:lvl2pPr marL="274320" indent="0">
              <a:buNone/>
              <a:defRPr sz="720"/>
            </a:lvl2pPr>
            <a:lvl3pPr marL="548640" indent="0">
              <a:buNone/>
              <a:defRPr sz="600"/>
            </a:lvl3pPr>
            <a:lvl4pPr marL="822960" indent="0">
              <a:buNone/>
              <a:defRPr sz="540"/>
            </a:lvl4pPr>
            <a:lvl5pPr marL="1097280" indent="0">
              <a:buNone/>
              <a:defRPr sz="540"/>
            </a:lvl5pPr>
            <a:lvl6pPr marL="1371600" indent="0">
              <a:buNone/>
              <a:defRPr sz="540"/>
            </a:lvl6pPr>
            <a:lvl7pPr marL="1645920" indent="0">
              <a:buNone/>
              <a:defRPr sz="540"/>
            </a:lvl7pPr>
            <a:lvl8pPr marL="1920240" indent="0">
              <a:buNone/>
              <a:defRPr sz="540"/>
            </a:lvl8pPr>
            <a:lvl9pPr marL="2194560" indent="0">
              <a:buNone/>
              <a:defRPr sz="54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1103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" y="0"/>
            <a:ext cx="5471160" cy="8640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277" y="2186866"/>
            <a:ext cx="2458322" cy="1728153"/>
          </a:xfrm>
        </p:spPr>
        <p:txBody>
          <a:bodyPr anchor="b">
            <a:normAutofit/>
          </a:bodyPr>
          <a:lstStyle>
            <a:lvl1pPr algn="l">
              <a:defRPr sz="144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17520" y="1152102"/>
            <a:ext cx="1920240" cy="5760509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960" dirty="0"/>
            </a:lvl1pPr>
          </a:lstStyle>
          <a:p>
            <a:pPr marL="0" lvl="0" indent="0" algn="ctr">
              <a:buNone/>
            </a:pPr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277" y="3915019"/>
            <a:ext cx="2458322" cy="2304203"/>
          </a:xfrm>
        </p:spPr>
        <p:txBody>
          <a:bodyPr anchor="t">
            <a:normAutofit/>
          </a:bodyPr>
          <a:lstStyle>
            <a:lvl1pPr marL="0" indent="0">
              <a:buNone/>
              <a:defRPr sz="960"/>
            </a:lvl1pPr>
            <a:lvl2pPr marL="274320" indent="0">
              <a:buNone/>
              <a:defRPr sz="720"/>
            </a:lvl2pPr>
            <a:lvl3pPr marL="548640" indent="0">
              <a:buNone/>
              <a:defRPr sz="600"/>
            </a:lvl3pPr>
            <a:lvl4pPr marL="822960" indent="0">
              <a:buNone/>
              <a:defRPr sz="540"/>
            </a:lvl4pPr>
            <a:lvl5pPr marL="1097280" indent="0">
              <a:buNone/>
              <a:defRPr sz="540"/>
            </a:lvl5pPr>
            <a:lvl6pPr marL="1371600" indent="0">
              <a:buNone/>
              <a:defRPr sz="540"/>
            </a:lvl6pPr>
            <a:lvl7pPr marL="1645920" indent="0">
              <a:buNone/>
              <a:defRPr sz="540"/>
            </a:lvl7pPr>
            <a:lvl8pPr marL="1920240" indent="0">
              <a:buNone/>
              <a:defRPr sz="540"/>
            </a:lvl8pPr>
            <a:lvl9pPr marL="2194560" indent="0">
              <a:buNone/>
              <a:defRPr sz="54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3980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" y="0"/>
            <a:ext cx="5471160" cy="8640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1" y="5963191"/>
            <a:ext cx="4663440" cy="714064"/>
          </a:xfrm>
        </p:spPr>
        <p:txBody>
          <a:bodyPr anchor="b">
            <a:normAutofit/>
          </a:bodyPr>
          <a:lstStyle>
            <a:lvl1pPr algn="l">
              <a:defRPr sz="12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8641" y="1174418"/>
            <a:ext cx="4114800" cy="398772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960"/>
            </a:lvl1pPr>
          </a:lstStyle>
          <a:p>
            <a:pPr marL="0" lvl="0" indent="0" algn="ctr">
              <a:buNone/>
            </a:pPr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1" y="6677255"/>
            <a:ext cx="4663440" cy="622054"/>
          </a:xfrm>
        </p:spPr>
        <p:txBody>
          <a:bodyPr>
            <a:normAutofit/>
          </a:bodyPr>
          <a:lstStyle>
            <a:lvl1pPr marL="0" indent="0">
              <a:buNone/>
              <a:defRPr sz="840"/>
            </a:lvl1pPr>
            <a:lvl2pPr marL="274320" indent="0">
              <a:buNone/>
              <a:defRPr sz="720"/>
            </a:lvl2pPr>
            <a:lvl3pPr marL="548640" indent="0">
              <a:buNone/>
              <a:defRPr sz="600"/>
            </a:lvl3pPr>
            <a:lvl4pPr marL="822960" indent="0">
              <a:buNone/>
              <a:defRPr sz="540"/>
            </a:lvl4pPr>
            <a:lvl5pPr marL="1097280" indent="0">
              <a:buNone/>
              <a:defRPr sz="540"/>
            </a:lvl5pPr>
            <a:lvl6pPr marL="1371600" indent="0">
              <a:buNone/>
              <a:defRPr sz="540"/>
            </a:lvl6pPr>
            <a:lvl7pPr marL="1645920" indent="0">
              <a:buNone/>
              <a:defRPr sz="540"/>
            </a:lvl7pPr>
            <a:lvl8pPr marL="1920240" indent="0">
              <a:buNone/>
              <a:defRPr sz="540"/>
            </a:lvl8pPr>
            <a:lvl9pPr marL="2194560" indent="0">
              <a:buNone/>
              <a:defRPr sz="54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9229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" y="0"/>
            <a:ext cx="5471160" cy="8640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2" y="768071"/>
            <a:ext cx="4663439" cy="3936346"/>
          </a:xfrm>
        </p:spPr>
        <p:txBody>
          <a:bodyPr anchor="ctr">
            <a:normAutofit/>
          </a:bodyPr>
          <a:lstStyle>
            <a:lvl1pPr algn="l">
              <a:defRPr sz="192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2" y="5472483"/>
            <a:ext cx="4663439" cy="1824161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2pPr marL="27432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5239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" y="0"/>
            <a:ext cx="5471160" cy="864076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3078" y="904790"/>
            <a:ext cx="274391" cy="736791"/>
          </a:xfrm>
          <a:prstGeom prst="rect">
            <a:avLst/>
          </a:prstGeom>
        </p:spPr>
        <p:txBody>
          <a:bodyPr vert="horz" lIns="54864" tIns="27432" rIns="54864" bIns="2743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48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41481" y="3466978"/>
            <a:ext cx="274391" cy="736791"/>
          </a:xfrm>
          <a:prstGeom prst="rect">
            <a:avLst/>
          </a:prstGeom>
        </p:spPr>
        <p:txBody>
          <a:bodyPr vert="horz" lIns="54864" tIns="27432" rIns="54864" bIns="2743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48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27469" y="768071"/>
            <a:ext cx="4254778" cy="3456304"/>
          </a:xfrm>
        </p:spPr>
        <p:txBody>
          <a:bodyPr anchor="ctr">
            <a:normAutofit/>
          </a:bodyPr>
          <a:lstStyle>
            <a:lvl1pPr algn="l">
              <a:defRPr sz="1920" b="0" cap="none">
                <a:solidFill>
                  <a:schemeClr val="tx1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93203" y="4224373"/>
            <a:ext cx="4125680" cy="480042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960"/>
            </a:lvl1pPr>
            <a:lvl2pPr marL="274320" indent="0">
              <a:buFontTx/>
              <a:buNone/>
              <a:defRPr/>
            </a:lvl2pPr>
            <a:lvl3pPr marL="548640" indent="0">
              <a:buFontTx/>
              <a:buNone/>
              <a:defRPr/>
            </a:lvl3pPr>
            <a:lvl4pPr marL="822960" indent="0">
              <a:buFontTx/>
              <a:buNone/>
              <a:defRPr/>
            </a:lvl4pPr>
            <a:lvl5pPr marL="1097280" indent="0">
              <a:buFontTx/>
              <a:buNone/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60" y="5472483"/>
            <a:ext cx="4663440" cy="1824161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2pPr marL="27432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9946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" y="0"/>
            <a:ext cx="5471160" cy="8640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1" y="4168659"/>
            <a:ext cx="4663440" cy="1850620"/>
          </a:xfrm>
        </p:spPr>
        <p:txBody>
          <a:bodyPr anchor="b">
            <a:normAutofit/>
          </a:bodyPr>
          <a:lstStyle>
            <a:lvl1pPr algn="l">
              <a:defRPr sz="1920" b="0" cap="all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1" y="6019279"/>
            <a:ext cx="4663440" cy="1084064"/>
          </a:xfrm>
        </p:spPr>
        <p:txBody>
          <a:bodyPr anchor="t">
            <a:normAutofit/>
          </a:bodyPr>
          <a:lstStyle>
            <a:lvl1pPr marL="0" indent="0" algn="l">
              <a:buNone/>
              <a:defRPr sz="1080" cap="all">
                <a:solidFill>
                  <a:schemeClr val="tx1"/>
                </a:solidFill>
              </a:defRPr>
            </a:lvl1pPr>
            <a:lvl2pPr marL="27432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7763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" y="0"/>
            <a:ext cx="5471160" cy="8640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1" y="4147324"/>
            <a:ext cx="4663441" cy="1850620"/>
          </a:xfrm>
        </p:spPr>
        <p:txBody>
          <a:bodyPr anchor="b">
            <a:normAutofit/>
          </a:bodyPr>
          <a:lstStyle>
            <a:lvl1pPr algn="l">
              <a:defRPr sz="168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0" y="5997945"/>
            <a:ext cx="4663441" cy="1084064"/>
          </a:xfrm>
        </p:spPr>
        <p:txBody>
          <a:bodyPr anchor="t">
            <a:normAutofit/>
          </a:bodyPr>
          <a:lstStyle>
            <a:lvl1pPr marL="0" indent="0" algn="l">
              <a:buNone/>
              <a:defRPr sz="1080">
                <a:solidFill>
                  <a:schemeClr val="tx1"/>
                </a:solidFill>
              </a:defRPr>
            </a:lvl1pPr>
            <a:lvl2pPr marL="27432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5048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" y="0"/>
            <a:ext cx="5471160" cy="864076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3078" y="904790"/>
            <a:ext cx="274391" cy="736791"/>
          </a:xfrm>
          <a:prstGeom prst="rect">
            <a:avLst/>
          </a:prstGeom>
        </p:spPr>
        <p:txBody>
          <a:bodyPr vert="horz" lIns="54864" tIns="27432" rIns="54864" bIns="2743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48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41481" y="3466978"/>
            <a:ext cx="274391" cy="736791"/>
          </a:xfrm>
          <a:prstGeom prst="rect">
            <a:avLst/>
          </a:prstGeom>
        </p:spPr>
        <p:txBody>
          <a:bodyPr vert="horz" lIns="54864" tIns="27432" rIns="54864" bIns="2743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48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27469" y="768071"/>
            <a:ext cx="4254778" cy="3456304"/>
          </a:xfrm>
        </p:spPr>
        <p:txBody>
          <a:bodyPr anchor="ctr">
            <a:normAutofit/>
          </a:bodyPr>
          <a:lstStyle>
            <a:lvl1pPr algn="l">
              <a:defRPr sz="1920" b="0" cap="none">
                <a:solidFill>
                  <a:schemeClr val="tx1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74320" y="4896432"/>
            <a:ext cx="4663441" cy="112009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2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0" y="6016531"/>
            <a:ext cx="4663441" cy="1280113"/>
          </a:xfrm>
        </p:spPr>
        <p:txBody>
          <a:bodyPr anchor="t">
            <a:normAutofit/>
          </a:bodyPr>
          <a:lstStyle>
            <a:lvl1pPr marL="0" indent="0" algn="l">
              <a:buNone/>
              <a:defRPr sz="960">
                <a:solidFill>
                  <a:schemeClr val="tx1"/>
                </a:solidFill>
              </a:defRPr>
            </a:lvl1pPr>
            <a:lvl2pPr marL="27432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2943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" y="0"/>
            <a:ext cx="5471160" cy="8640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664" y="768071"/>
            <a:ext cx="4663441" cy="345630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80" b="0" dirty="0"/>
            </a:lvl1pPr>
          </a:lstStyle>
          <a:p>
            <a:pPr marL="0" lvl="0"/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78664" y="4416390"/>
            <a:ext cx="4663441" cy="105609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2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8664" y="5472483"/>
            <a:ext cx="4663441" cy="1824161"/>
          </a:xfrm>
        </p:spPr>
        <p:txBody>
          <a:bodyPr anchor="t">
            <a:normAutofit/>
          </a:bodyPr>
          <a:lstStyle>
            <a:lvl1pPr marL="0" indent="0" algn="l">
              <a:buNone/>
              <a:defRPr sz="960">
                <a:solidFill>
                  <a:schemeClr val="tx1"/>
                </a:solidFill>
              </a:defRPr>
            </a:lvl1pPr>
            <a:lvl2pPr marL="27432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3548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" y="0"/>
            <a:ext cx="5471160" cy="8640763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4320" y="768070"/>
            <a:ext cx="4663440" cy="1834829"/>
          </a:xfrm>
        </p:spPr>
        <p:txBody>
          <a:bodyPr>
            <a:normAutofit/>
          </a:bodyPr>
          <a:lstStyle>
            <a:lvl1pPr>
              <a:defRPr sz="168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2995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" y="0"/>
            <a:ext cx="5471160" cy="8640763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931787" y="768068"/>
            <a:ext cx="1005973" cy="6528578"/>
          </a:xfrm>
        </p:spPr>
        <p:txBody>
          <a:bodyPr vert="eaVert">
            <a:normAutofit/>
          </a:bodyPr>
          <a:lstStyle>
            <a:lvl1pPr>
              <a:defRPr sz="168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4320" y="768068"/>
            <a:ext cx="3594110" cy="6528576"/>
          </a:xfrm>
        </p:spPr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7787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345796"/>
            <a:ext cx="4035638" cy="34767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272" y="5347048"/>
            <a:ext cx="1384699" cy="34893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3263378"/>
            <a:ext cx="4035638" cy="209194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4100272" y="3263378"/>
            <a:ext cx="1384699" cy="20919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6145" y="3444347"/>
            <a:ext cx="3641561" cy="1730005"/>
          </a:xfrm>
        </p:spPr>
        <p:txBody>
          <a:bodyPr anchor="b">
            <a:noAutofit/>
          </a:bodyPr>
          <a:lstStyle>
            <a:lvl1pPr algn="r">
              <a:defRPr sz="288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6145" y="5536288"/>
            <a:ext cx="3664861" cy="1408234"/>
          </a:xfrm>
        </p:spPr>
        <p:txBody>
          <a:bodyPr>
            <a:normAutofit/>
          </a:bodyPr>
          <a:lstStyle>
            <a:lvl1pPr marL="0" indent="0" algn="r">
              <a:buNone/>
              <a:defRPr sz="1200"/>
            </a:lvl1pPr>
            <a:lvl2pPr marL="274320" indent="0" algn="ctr">
              <a:buNone/>
              <a:defRPr sz="1200"/>
            </a:lvl2pPr>
            <a:lvl3pPr marL="548640" indent="0" algn="ctr">
              <a:buNone/>
              <a:defRPr sz="1080"/>
            </a:lvl3pPr>
            <a:lvl4pPr marL="822960" indent="0" algn="ctr">
              <a:buNone/>
              <a:defRPr sz="960"/>
            </a:lvl4pPr>
            <a:lvl5pPr marL="1097280" indent="0" algn="ctr">
              <a:buNone/>
              <a:defRPr sz="960"/>
            </a:lvl5pPr>
            <a:lvl6pPr marL="1371600" indent="0" algn="ctr">
              <a:buNone/>
              <a:defRPr sz="960"/>
            </a:lvl6pPr>
            <a:lvl7pPr marL="1645920" indent="0" algn="ctr">
              <a:buNone/>
              <a:defRPr sz="960"/>
            </a:lvl7pPr>
            <a:lvl8pPr marL="1920240" indent="0" algn="ctr">
              <a:buNone/>
              <a:defRPr sz="960"/>
            </a:lvl8pPr>
            <a:lvl9pPr marL="2194560" indent="0" algn="ctr">
              <a:buNone/>
              <a:defRPr sz="960"/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733393" y="7479323"/>
            <a:ext cx="1234440" cy="460041"/>
          </a:xfrm>
        </p:spPr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" y="7479324"/>
            <a:ext cx="2413000" cy="46004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06240" y="3465298"/>
            <a:ext cx="822176" cy="1709054"/>
          </a:xfrm>
        </p:spPr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1874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1" y="768068"/>
            <a:ext cx="5497181" cy="2112987"/>
            <a:chOff x="0" y="2895600"/>
            <a:chExt cx="9161969" cy="1677035"/>
          </a:xfrm>
        </p:grpSpPr>
        <p:pic>
          <p:nvPicPr>
            <p:cNvPr id="28" name="Picture 2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9" name="Picture 2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1821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" y="3437699"/>
            <a:ext cx="5497181" cy="2112987"/>
            <a:chOff x="0" y="2895600"/>
            <a:chExt cx="9161969" cy="1677035"/>
          </a:xfrm>
        </p:grpSpPr>
        <p:pic>
          <p:nvPicPr>
            <p:cNvPr id="19" name="Picture 1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0" name="Picture 19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983" y="3615935"/>
            <a:ext cx="4133490" cy="1374342"/>
          </a:xfrm>
        </p:spPr>
        <p:txBody>
          <a:bodyPr anchor="ctr">
            <a:normAutofit/>
          </a:bodyPr>
          <a:lstStyle>
            <a:lvl1pPr algn="r">
              <a:defRPr sz="216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8983" y="5332342"/>
            <a:ext cx="4133490" cy="2146983"/>
          </a:xfrm>
        </p:spPr>
        <p:txBody>
          <a:bodyPr>
            <a:normAutofit/>
          </a:bodyPr>
          <a:lstStyle>
            <a:lvl1pPr marL="0" indent="0" algn="r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2743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19486" y="7479323"/>
            <a:ext cx="1234440" cy="460041"/>
          </a:xfrm>
        </p:spPr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040" y="7479324"/>
            <a:ext cx="2900804" cy="46004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13863" y="3615937"/>
            <a:ext cx="689902" cy="1374344"/>
          </a:xfrm>
        </p:spPr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10998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1" y="768068"/>
            <a:ext cx="5497181" cy="2112987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" y="949032"/>
            <a:ext cx="4132434" cy="1361932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20041" y="2944352"/>
            <a:ext cx="2014739" cy="4534972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36677" y="2944352"/>
            <a:ext cx="2015797" cy="4534972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09607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1" y="768068"/>
            <a:ext cx="5497181" cy="2112987"/>
            <a:chOff x="0" y="2895600"/>
            <a:chExt cx="9161969" cy="1677035"/>
          </a:xfrm>
        </p:grpSpPr>
        <p:pic>
          <p:nvPicPr>
            <p:cNvPr id="29" name="Picture 2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0" name="Picture 29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984" y="949035"/>
            <a:ext cx="4137920" cy="1361931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6593" y="2944354"/>
            <a:ext cx="1887048" cy="873318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8983" y="3817672"/>
            <a:ext cx="2020227" cy="3661651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69588" y="2944352"/>
            <a:ext cx="1887316" cy="871984"/>
          </a:xfrm>
        </p:spPr>
        <p:txBody>
          <a:bodyPr anchor="b"/>
          <a:lstStyle>
            <a:lvl1pPr marL="0" indent="0">
              <a:buNone/>
              <a:defRPr sz="1440" b="1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36678" y="3817672"/>
            <a:ext cx="2020226" cy="3661651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466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" y="0"/>
            <a:ext cx="5471160" cy="8640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4321" y="2698907"/>
            <a:ext cx="2287829" cy="4597740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49932" y="2698907"/>
            <a:ext cx="2287829" cy="4597739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05503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" y="768068"/>
            <a:ext cx="5497181" cy="2112987"/>
            <a:chOff x="0" y="2895600"/>
            <a:chExt cx="9161969" cy="1677035"/>
          </a:xfrm>
        </p:grpSpPr>
        <p:pic>
          <p:nvPicPr>
            <p:cNvPr id="16" name="Picture 15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7" name="Picture 16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13001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HD-ShadowShort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71"/>
          <a:stretch/>
        </p:blipFill>
        <p:spPr>
          <a:xfrm>
            <a:off x="4630330" y="2486219"/>
            <a:ext cx="866851" cy="18177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626462" y="768068"/>
            <a:ext cx="859939" cy="17238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61966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1" y="768068"/>
            <a:ext cx="5497181" cy="2112987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984" y="949031"/>
            <a:ext cx="4137920" cy="1361934"/>
          </a:xfrm>
        </p:spPr>
        <p:txBody>
          <a:bodyPr anchor="ctr">
            <a:normAutofit/>
          </a:bodyPr>
          <a:lstStyle>
            <a:lvl1pPr>
              <a:defRPr sz="216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8631" y="2944354"/>
            <a:ext cx="2348273" cy="453496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0041" y="2944353"/>
            <a:ext cx="1677744" cy="4534973"/>
          </a:xfrm>
        </p:spPr>
        <p:txBody>
          <a:bodyPr anchor="ctr"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84598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1" y="768068"/>
            <a:ext cx="5497181" cy="2112987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984" y="949032"/>
            <a:ext cx="4137920" cy="1361932"/>
          </a:xfrm>
        </p:spPr>
        <p:txBody>
          <a:bodyPr anchor="ctr">
            <a:normAutofit/>
          </a:bodyPr>
          <a:lstStyle>
            <a:lvl1pPr>
              <a:defRPr sz="216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06574" y="2944353"/>
            <a:ext cx="2350330" cy="4534967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1920"/>
            </a:lvl1pPr>
            <a:lvl2pPr marL="274320" indent="0">
              <a:buNone/>
              <a:defRPr sz="1680"/>
            </a:lvl2pPr>
            <a:lvl3pPr marL="548640" indent="0">
              <a:buNone/>
              <a:defRPr sz="144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8983" y="2944354"/>
            <a:ext cx="1679092" cy="4534971"/>
          </a:xfrm>
        </p:spPr>
        <p:txBody>
          <a:bodyPr anchor="ctr"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695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" y="5760509"/>
            <a:ext cx="5497181" cy="2112987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2" y="5936420"/>
            <a:ext cx="4136862" cy="686022"/>
          </a:xfrm>
        </p:spPr>
        <p:txBody>
          <a:bodyPr anchor="b">
            <a:normAutofit/>
          </a:bodyPr>
          <a:lstStyle>
            <a:lvl1pPr>
              <a:defRPr sz="144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8984" y="768066"/>
            <a:ext cx="4137920" cy="4522699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1920"/>
            </a:lvl1pPr>
            <a:lvl2pPr marL="274320" indent="0">
              <a:buNone/>
              <a:defRPr sz="1680"/>
            </a:lvl2pPr>
            <a:lvl3pPr marL="548640" indent="0">
              <a:buNone/>
              <a:defRPr sz="144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0041" y="6622441"/>
            <a:ext cx="4136863" cy="690227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713863" y="5936033"/>
            <a:ext cx="689902" cy="1374344"/>
          </a:xfrm>
        </p:spPr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14477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1" y="5760509"/>
            <a:ext cx="5497181" cy="2112987"/>
            <a:chOff x="0" y="2895600"/>
            <a:chExt cx="9161969" cy="1677035"/>
          </a:xfrm>
        </p:grpSpPr>
        <p:pic>
          <p:nvPicPr>
            <p:cNvPr id="22" name="Picture 21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3" name="Picture 22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553" y="768064"/>
            <a:ext cx="4137920" cy="4526699"/>
          </a:xfrm>
        </p:spPr>
        <p:txBody>
          <a:bodyPr anchor="ctr"/>
          <a:lstStyle>
            <a:lvl1pPr>
              <a:defRPr sz="192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8983" y="5934811"/>
            <a:ext cx="4133491" cy="1388172"/>
          </a:xfrm>
        </p:spPr>
        <p:txBody>
          <a:bodyPr anchor="ctr"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713863" y="5936419"/>
            <a:ext cx="689902" cy="1374344"/>
          </a:xfrm>
        </p:spPr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63746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1" y="5760509"/>
            <a:ext cx="5497181" cy="2112987"/>
            <a:chOff x="0" y="2895600"/>
            <a:chExt cx="9161969" cy="1677035"/>
          </a:xfrm>
        </p:grpSpPr>
        <p:pic>
          <p:nvPicPr>
            <p:cNvPr id="30" name="Picture 29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1" name="Picture 30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753" y="777370"/>
            <a:ext cx="3855088" cy="3825297"/>
          </a:xfrm>
        </p:spPr>
        <p:txBody>
          <a:bodyPr anchor="ctr"/>
          <a:lstStyle>
            <a:lvl1pPr>
              <a:defRPr sz="192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593663" y="4612392"/>
            <a:ext cx="3592639" cy="691674"/>
          </a:xfrm>
        </p:spPr>
        <p:txBody>
          <a:bodyPr anchor="t">
            <a:normAutofit/>
          </a:bodyPr>
          <a:lstStyle>
            <a:lvl1pPr marL="0" indent="0">
              <a:buNone/>
              <a:defRPr sz="84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8983" y="5934811"/>
            <a:ext cx="4142351" cy="1388172"/>
          </a:xfrm>
        </p:spPr>
        <p:txBody>
          <a:bodyPr anchor="ctr">
            <a:normAutofit/>
          </a:bodyPr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713863" y="5934290"/>
            <a:ext cx="689902" cy="1374344"/>
          </a:xfrm>
        </p:spPr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162559" y="942591"/>
            <a:ext cx="320040" cy="736791"/>
          </a:xfrm>
          <a:prstGeom prst="rect">
            <a:avLst/>
          </a:prstGeom>
        </p:spPr>
        <p:txBody>
          <a:bodyPr vert="horz" lIns="54864" tIns="27432" rIns="54864" bIns="2743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432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180315" y="3778064"/>
            <a:ext cx="274320" cy="736792"/>
          </a:xfrm>
          <a:prstGeom prst="rect">
            <a:avLst/>
          </a:prstGeom>
        </p:spPr>
        <p:txBody>
          <a:bodyPr vert="horz" lIns="54864" tIns="27432" rIns="54864" bIns="2743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432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6163139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1" y="5760509"/>
            <a:ext cx="5497181" cy="2112987"/>
            <a:chOff x="0" y="2895600"/>
            <a:chExt cx="9161969" cy="1677035"/>
          </a:xfrm>
        </p:grpSpPr>
        <p:pic>
          <p:nvPicPr>
            <p:cNvPr id="23" name="Picture 22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4" name="Picture 23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983" y="5934811"/>
            <a:ext cx="4137920" cy="743136"/>
          </a:xfrm>
        </p:spPr>
        <p:txBody>
          <a:bodyPr anchor="b"/>
          <a:lstStyle>
            <a:lvl1pPr>
              <a:defRPr sz="192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8984" y="6677944"/>
            <a:ext cx="4137920" cy="645038"/>
          </a:xfrm>
        </p:spPr>
        <p:txBody>
          <a:bodyPr anchor="t"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713863" y="5934290"/>
            <a:ext cx="689902" cy="1374344"/>
          </a:xfrm>
        </p:spPr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85539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768068"/>
            <a:ext cx="5497181" cy="2112987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318984" y="949032"/>
            <a:ext cx="4137920" cy="1361932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19577" y="2935049"/>
            <a:ext cx="1316736" cy="726063"/>
          </a:xfrm>
        </p:spPr>
        <p:txBody>
          <a:bodyPr anchor="b">
            <a:noAutofit/>
          </a:bodyPr>
          <a:lstStyle>
            <a:lvl1pPr marL="0" indent="0">
              <a:buNone/>
              <a:defRPr sz="1440" b="0">
                <a:solidFill>
                  <a:schemeClr val="tx1"/>
                </a:solidFill>
              </a:defRPr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323866" y="3799127"/>
            <a:ext cx="1316736" cy="3670892"/>
          </a:xfrm>
        </p:spPr>
        <p:txBody>
          <a:bodyPr anchor="t">
            <a:normAutofit/>
          </a:bodyPr>
          <a:lstStyle>
            <a:lvl1pPr marL="0" indent="0">
              <a:buNone/>
              <a:defRPr sz="840"/>
            </a:lvl1pPr>
            <a:lvl2pPr marL="274320" indent="0">
              <a:buNone/>
              <a:defRPr sz="720"/>
            </a:lvl2pPr>
            <a:lvl3pPr marL="548640" indent="0">
              <a:buNone/>
              <a:defRPr sz="600"/>
            </a:lvl3pPr>
            <a:lvl4pPr marL="822960" indent="0">
              <a:buNone/>
              <a:defRPr sz="540"/>
            </a:lvl4pPr>
            <a:lvl5pPr marL="1097280" indent="0">
              <a:buNone/>
              <a:defRPr sz="540"/>
            </a:lvl5pPr>
            <a:lvl6pPr marL="1371600" indent="0">
              <a:buNone/>
              <a:defRPr sz="540"/>
            </a:lvl6pPr>
            <a:lvl7pPr marL="1645920" indent="0">
              <a:buNone/>
              <a:defRPr sz="540"/>
            </a:lvl7pPr>
            <a:lvl8pPr marL="1920240" indent="0">
              <a:buNone/>
              <a:defRPr sz="540"/>
            </a:lvl8pPr>
            <a:lvl9pPr marL="2194560" indent="0">
              <a:buNone/>
              <a:defRPr sz="54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727048" y="2944352"/>
            <a:ext cx="1316736" cy="726063"/>
          </a:xfrm>
        </p:spPr>
        <p:txBody>
          <a:bodyPr anchor="b">
            <a:noAutofit/>
          </a:bodyPr>
          <a:lstStyle>
            <a:lvl1pPr marL="0" indent="0">
              <a:buNone/>
              <a:defRPr sz="1440" b="0">
                <a:solidFill>
                  <a:schemeClr val="tx1"/>
                </a:solidFill>
              </a:defRPr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1727826" y="3789823"/>
            <a:ext cx="1316736" cy="3670892"/>
          </a:xfrm>
        </p:spPr>
        <p:txBody>
          <a:bodyPr anchor="t">
            <a:normAutofit/>
          </a:bodyPr>
          <a:lstStyle>
            <a:lvl1pPr marL="0" indent="0">
              <a:buNone/>
              <a:defRPr sz="840"/>
            </a:lvl1pPr>
            <a:lvl2pPr marL="274320" indent="0">
              <a:buNone/>
              <a:defRPr sz="720"/>
            </a:lvl2pPr>
            <a:lvl3pPr marL="548640" indent="0">
              <a:buNone/>
              <a:defRPr sz="600"/>
            </a:lvl3pPr>
            <a:lvl4pPr marL="822960" indent="0">
              <a:buNone/>
              <a:defRPr sz="540"/>
            </a:lvl4pPr>
            <a:lvl5pPr marL="1097280" indent="0">
              <a:buNone/>
              <a:defRPr sz="540"/>
            </a:lvl5pPr>
            <a:lvl6pPr marL="1371600" indent="0">
              <a:buNone/>
              <a:defRPr sz="540"/>
            </a:lvl6pPr>
            <a:lvl7pPr marL="1645920" indent="0">
              <a:buNone/>
              <a:defRPr sz="540"/>
            </a:lvl7pPr>
            <a:lvl8pPr marL="1920240" indent="0">
              <a:buNone/>
              <a:defRPr sz="540"/>
            </a:lvl8pPr>
            <a:lvl9pPr marL="2194560" indent="0">
              <a:buNone/>
              <a:defRPr sz="54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135682" y="2944352"/>
            <a:ext cx="1316736" cy="726063"/>
          </a:xfrm>
        </p:spPr>
        <p:txBody>
          <a:bodyPr anchor="b">
            <a:noAutofit/>
          </a:bodyPr>
          <a:lstStyle>
            <a:lvl1pPr marL="0" indent="0">
              <a:buNone/>
              <a:defRPr sz="1440" b="0">
                <a:solidFill>
                  <a:schemeClr val="tx1"/>
                </a:solidFill>
              </a:defRPr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3140112" y="3789822"/>
            <a:ext cx="1316736" cy="3670892"/>
          </a:xfrm>
        </p:spPr>
        <p:txBody>
          <a:bodyPr anchor="t">
            <a:normAutofit/>
          </a:bodyPr>
          <a:lstStyle>
            <a:lvl1pPr marL="0" indent="0">
              <a:buNone/>
              <a:defRPr sz="840"/>
            </a:lvl1pPr>
            <a:lvl2pPr marL="274320" indent="0">
              <a:buNone/>
              <a:defRPr sz="720"/>
            </a:lvl2pPr>
            <a:lvl3pPr marL="548640" indent="0">
              <a:buNone/>
              <a:defRPr sz="600"/>
            </a:lvl3pPr>
            <a:lvl4pPr marL="822960" indent="0">
              <a:buNone/>
              <a:defRPr sz="540"/>
            </a:lvl4pPr>
            <a:lvl5pPr marL="1097280" indent="0">
              <a:buNone/>
              <a:defRPr sz="540"/>
            </a:lvl5pPr>
            <a:lvl6pPr marL="1371600" indent="0">
              <a:buNone/>
              <a:defRPr sz="540"/>
            </a:lvl6pPr>
            <a:lvl7pPr marL="1645920" indent="0">
              <a:buNone/>
              <a:defRPr sz="540"/>
            </a:lvl7pPr>
            <a:lvl8pPr marL="1920240" indent="0">
              <a:buNone/>
              <a:defRPr sz="540"/>
            </a:lvl8pPr>
            <a:lvl9pPr marL="2194560" indent="0">
              <a:buNone/>
              <a:defRPr sz="54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64950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1" y="768068"/>
            <a:ext cx="5497181" cy="2112987"/>
            <a:chOff x="0" y="2895600"/>
            <a:chExt cx="9161969" cy="1677035"/>
          </a:xfrm>
        </p:grpSpPr>
        <p:pic>
          <p:nvPicPr>
            <p:cNvPr id="35" name="Picture 34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6" name="Picture 35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37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318984" y="949032"/>
            <a:ext cx="4137920" cy="1361932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319435" y="5414655"/>
            <a:ext cx="1315354" cy="726063"/>
          </a:xfrm>
        </p:spPr>
        <p:txBody>
          <a:bodyPr anchor="b">
            <a:noAutofit/>
          </a:bodyPr>
          <a:lstStyle>
            <a:lvl1pPr marL="0" indent="0">
              <a:buNone/>
              <a:defRPr sz="1440" b="0">
                <a:solidFill>
                  <a:schemeClr val="tx1"/>
                </a:solidFill>
              </a:defRPr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319435" y="2944352"/>
            <a:ext cx="1315354" cy="192017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960"/>
            </a:lvl1pPr>
            <a:lvl2pPr marL="274320" indent="0">
              <a:buNone/>
              <a:defRPr sz="960"/>
            </a:lvl2pPr>
            <a:lvl3pPr marL="548640" indent="0">
              <a:buNone/>
              <a:defRPr sz="960"/>
            </a:lvl3pPr>
            <a:lvl4pPr marL="822960" indent="0">
              <a:buNone/>
              <a:defRPr sz="960"/>
            </a:lvl4pPr>
            <a:lvl5pPr marL="1097280" indent="0">
              <a:buNone/>
              <a:defRPr sz="960"/>
            </a:lvl5pPr>
            <a:lvl6pPr marL="1371600" indent="0">
              <a:buNone/>
              <a:defRPr sz="960"/>
            </a:lvl6pPr>
            <a:lvl7pPr marL="1645920" indent="0">
              <a:buNone/>
              <a:defRPr sz="960"/>
            </a:lvl7pPr>
            <a:lvl8pPr marL="1920240" indent="0">
              <a:buNone/>
              <a:defRPr sz="960"/>
            </a:lvl8pPr>
            <a:lvl9pPr marL="2194560" indent="0">
              <a:buNone/>
              <a:defRPr sz="96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319435" y="6140718"/>
            <a:ext cx="1315354" cy="1338603"/>
          </a:xfrm>
        </p:spPr>
        <p:txBody>
          <a:bodyPr anchor="t">
            <a:normAutofit/>
          </a:bodyPr>
          <a:lstStyle>
            <a:lvl1pPr marL="0" indent="0">
              <a:buNone/>
              <a:defRPr sz="840"/>
            </a:lvl1pPr>
            <a:lvl2pPr marL="274320" indent="0">
              <a:buNone/>
              <a:defRPr sz="720"/>
            </a:lvl2pPr>
            <a:lvl3pPr marL="548640" indent="0">
              <a:buNone/>
              <a:defRPr sz="600"/>
            </a:lvl3pPr>
            <a:lvl4pPr marL="822960" indent="0">
              <a:buNone/>
              <a:defRPr sz="540"/>
            </a:lvl4pPr>
            <a:lvl5pPr marL="1097280" indent="0">
              <a:buNone/>
              <a:defRPr sz="540"/>
            </a:lvl5pPr>
            <a:lvl6pPr marL="1371600" indent="0">
              <a:buNone/>
              <a:defRPr sz="540"/>
            </a:lvl6pPr>
            <a:lvl7pPr marL="1645920" indent="0">
              <a:buNone/>
              <a:defRPr sz="540"/>
            </a:lvl7pPr>
            <a:lvl8pPr marL="1920240" indent="0">
              <a:buNone/>
              <a:defRPr sz="540"/>
            </a:lvl8pPr>
            <a:lvl9pPr marL="2194560" indent="0">
              <a:buNone/>
              <a:defRPr sz="54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722298" y="5414655"/>
            <a:ext cx="1329042" cy="726063"/>
          </a:xfrm>
        </p:spPr>
        <p:txBody>
          <a:bodyPr anchor="b">
            <a:noAutofit/>
          </a:bodyPr>
          <a:lstStyle>
            <a:lvl1pPr marL="0" indent="0">
              <a:buNone/>
              <a:defRPr sz="1440" b="0">
                <a:solidFill>
                  <a:schemeClr val="tx1"/>
                </a:solidFill>
              </a:defRPr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1722298" y="2944352"/>
            <a:ext cx="1329042" cy="192017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960"/>
            </a:lvl1pPr>
            <a:lvl2pPr marL="274320" indent="0">
              <a:buNone/>
              <a:defRPr sz="960"/>
            </a:lvl2pPr>
            <a:lvl3pPr marL="548640" indent="0">
              <a:buNone/>
              <a:defRPr sz="960"/>
            </a:lvl3pPr>
            <a:lvl4pPr marL="822960" indent="0">
              <a:buNone/>
              <a:defRPr sz="960"/>
            </a:lvl4pPr>
            <a:lvl5pPr marL="1097280" indent="0">
              <a:buNone/>
              <a:defRPr sz="960"/>
            </a:lvl5pPr>
            <a:lvl6pPr marL="1371600" indent="0">
              <a:buNone/>
              <a:defRPr sz="960"/>
            </a:lvl6pPr>
            <a:lvl7pPr marL="1645920" indent="0">
              <a:buNone/>
              <a:defRPr sz="960"/>
            </a:lvl7pPr>
            <a:lvl8pPr marL="1920240" indent="0">
              <a:buNone/>
              <a:defRPr sz="960"/>
            </a:lvl8pPr>
            <a:lvl9pPr marL="2194560" indent="0">
              <a:buNone/>
              <a:defRPr sz="96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1721690" y="6140717"/>
            <a:ext cx="1330802" cy="1338603"/>
          </a:xfrm>
        </p:spPr>
        <p:txBody>
          <a:bodyPr anchor="t">
            <a:normAutofit/>
          </a:bodyPr>
          <a:lstStyle>
            <a:lvl1pPr marL="0" indent="0">
              <a:buNone/>
              <a:defRPr sz="840"/>
            </a:lvl1pPr>
            <a:lvl2pPr marL="274320" indent="0">
              <a:buNone/>
              <a:defRPr sz="720"/>
            </a:lvl2pPr>
            <a:lvl3pPr marL="548640" indent="0">
              <a:buNone/>
              <a:defRPr sz="600"/>
            </a:lvl3pPr>
            <a:lvl4pPr marL="822960" indent="0">
              <a:buNone/>
              <a:defRPr sz="540"/>
            </a:lvl4pPr>
            <a:lvl5pPr marL="1097280" indent="0">
              <a:buNone/>
              <a:defRPr sz="540"/>
            </a:lvl5pPr>
            <a:lvl6pPr marL="1371600" indent="0">
              <a:buNone/>
              <a:defRPr sz="540"/>
            </a:lvl6pPr>
            <a:lvl7pPr marL="1645920" indent="0">
              <a:buNone/>
              <a:defRPr sz="540"/>
            </a:lvl7pPr>
            <a:lvl8pPr marL="1920240" indent="0">
              <a:buNone/>
              <a:defRPr sz="540"/>
            </a:lvl8pPr>
            <a:lvl9pPr marL="2194560" indent="0">
              <a:buNone/>
              <a:defRPr sz="54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138617" y="5414655"/>
            <a:ext cx="1316600" cy="726063"/>
          </a:xfrm>
        </p:spPr>
        <p:txBody>
          <a:bodyPr anchor="b">
            <a:noAutofit/>
          </a:bodyPr>
          <a:lstStyle>
            <a:lvl1pPr marL="0" indent="0">
              <a:buNone/>
              <a:defRPr sz="1440" b="0">
                <a:solidFill>
                  <a:schemeClr val="tx1"/>
                </a:solidFill>
              </a:defRPr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3138616" y="2944352"/>
            <a:ext cx="1316600" cy="192017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960"/>
            </a:lvl1pPr>
            <a:lvl2pPr marL="274320" indent="0">
              <a:buNone/>
              <a:defRPr sz="960"/>
            </a:lvl2pPr>
            <a:lvl3pPr marL="548640" indent="0">
              <a:buNone/>
              <a:defRPr sz="960"/>
            </a:lvl3pPr>
            <a:lvl4pPr marL="822960" indent="0">
              <a:buNone/>
              <a:defRPr sz="960"/>
            </a:lvl4pPr>
            <a:lvl5pPr marL="1097280" indent="0">
              <a:buNone/>
              <a:defRPr sz="960"/>
            </a:lvl5pPr>
            <a:lvl6pPr marL="1371600" indent="0">
              <a:buNone/>
              <a:defRPr sz="960"/>
            </a:lvl6pPr>
            <a:lvl7pPr marL="1645920" indent="0">
              <a:buNone/>
              <a:defRPr sz="960"/>
            </a:lvl7pPr>
            <a:lvl8pPr marL="1920240" indent="0">
              <a:buNone/>
              <a:defRPr sz="960"/>
            </a:lvl8pPr>
            <a:lvl9pPr marL="2194560" indent="0">
              <a:buNone/>
              <a:defRPr sz="96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3138561" y="6140715"/>
            <a:ext cx="1318343" cy="1338603"/>
          </a:xfrm>
        </p:spPr>
        <p:txBody>
          <a:bodyPr anchor="t">
            <a:normAutofit/>
          </a:bodyPr>
          <a:lstStyle>
            <a:lvl1pPr marL="0" indent="0">
              <a:buNone/>
              <a:defRPr sz="840"/>
            </a:lvl1pPr>
            <a:lvl2pPr marL="274320" indent="0">
              <a:buNone/>
              <a:defRPr sz="720"/>
            </a:lvl2pPr>
            <a:lvl3pPr marL="548640" indent="0">
              <a:buNone/>
              <a:defRPr sz="600"/>
            </a:lvl3pPr>
            <a:lvl4pPr marL="822960" indent="0">
              <a:buNone/>
              <a:defRPr sz="540"/>
            </a:lvl4pPr>
            <a:lvl5pPr marL="1097280" indent="0">
              <a:buNone/>
              <a:defRPr sz="540"/>
            </a:lvl5pPr>
            <a:lvl6pPr marL="1371600" indent="0">
              <a:buNone/>
              <a:defRPr sz="540"/>
            </a:lvl6pPr>
            <a:lvl7pPr marL="1645920" indent="0">
              <a:buNone/>
              <a:defRPr sz="540"/>
            </a:lvl7pPr>
            <a:lvl8pPr marL="1920240" indent="0">
              <a:buNone/>
              <a:defRPr sz="540"/>
            </a:lvl8pPr>
            <a:lvl9pPr marL="2194560" indent="0">
              <a:buNone/>
              <a:defRPr sz="54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934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" y="0"/>
            <a:ext cx="5471160" cy="8640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192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6088" y="2794914"/>
            <a:ext cx="2124362" cy="726063"/>
          </a:xfrm>
        </p:spPr>
        <p:txBody>
          <a:bodyPr anchor="b">
            <a:noAutofit/>
          </a:bodyPr>
          <a:lstStyle>
            <a:lvl1pPr marL="0" indent="0">
              <a:buNone/>
              <a:defRPr sz="1440" b="0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4320" y="3616321"/>
            <a:ext cx="2287829" cy="3680322"/>
          </a:xfrm>
        </p:spPr>
        <p:txBody>
          <a:bodyPr anchor="t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26672" y="2794914"/>
            <a:ext cx="2111088" cy="726063"/>
          </a:xfrm>
        </p:spPr>
        <p:txBody>
          <a:bodyPr anchor="b">
            <a:noAutofit/>
          </a:bodyPr>
          <a:lstStyle>
            <a:lvl1pPr marL="0" indent="0">
              <a:buNone/>
              <a:defRPr sz="1440" b="0"/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649931" y="3616321"/>
            <a:ext cx="2287829" cy="3680322"/>
          </a:xfrm>
        </p:spPr>
        <p:txBody>
          <a:bodyPr anchor="t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03378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" y="768068"/>
            <a:ext cx="5497181" cy="2112987"/>
            <a:chOff x="0" y="2895600"/>
            <a:chExt cx="9161969" cy="1677035"/>
          </a:xfrm>
        </p:grpSpPr>
        <p:pic>
          <p:nvPicPr>
            <p:cNvPr id="17" name="Picture 16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8" name="Picture 17" descr="HD-ShadowShort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984" y="949032"/>
            <a:ext cx="4137920" cy="1361932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43611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 rot="5400000">
            <a:off x="480699" y="3912792"/>
            <a:ext cx="8646502" cy="820919"/>
            <a:chOff x="2281445" y="609600"/>
            <a:chExt cx="6862555" cy="1368199"/>
          </a:xfrm>
        </p:grpSpPr>
        <p:sp>
          <p:nvSpPr>
            <p:cNvPr id="12" name="Rectangle 11"/>
            <p:cNvSpPr/>
            <p:nvPr/>
          </p:nvSpPr>
          <p:spPr>
            <a:xfrm>
              <a:off x="2281445" y="609601"/>
              <a:ext cx="5285695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7710769" y="609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78879" y="768064"/>
            <a:ext cx="641761" cy="5621833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6145" y="768066"/>
            <a:ext cx="3945815" cy="6711256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17486" y="7479323"/>
            <a:ext cx="1234440" cy="460041"/>
          </a:xfrm>
        </p:spPr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6145" y="7479324"/>
            <a:ext cx="2711375" cy="46004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458691" y="6844699"/>
            <a:ext cx="689782" cy="1604047"/>
          </a:xfrm>
        </p:spPr>
        <p:txBody>
          <a:bodyPr anchor="t"/>
          <a:lstStyle>
            <a:lvl1pPr algn="ctr">
              <a:defRPr/>
            </a:lvl1pPr>
          </a:lstStyle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37180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2600960" y="1474059"/>
            <a:ext cx="2888901" cy="6291960"/>
            <a:chOff x="4334933" y="1169931"/>
            <a:chExt cx="4814835" cy="499380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6009259" y="1169931"/>
              <a:ext cx="3134741" cy="313474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334933" y="1348898"/>
              <a:ext cx="4814835" cy="4814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5225595" y="1469269"/>
              <a:ext cx="3912054" cy="39120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5304588" y="1307856"/>
              <a:ext cx="3839412" cy="383941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5707078" y="1770196"/>
              <a:ext cx="3430571" cy="343057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" y="672060"/>
            <a:ext cx="3692828" cy="3936349"/>
          </a:xfrm>
        </p:spPr>
        <p:txBody>
          <a:bodyPr anchor="b">
            <a:normAutofit/>
          </a:bodyPr>
          <a:lstStyle>
            <a:lvl1pPr algn="l">
              <a:defRPr sz="2640">
                <a:effectLst/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" y="4843096"/>
            <a:ext cx="2972550" cy="2410879"/>
          </a:xfrm>
        </p:spPr>
        <p:txBody>
          <a:bodyPr anchor="t">
            <a:normAutofit/>
          </a:bodyPr>
          <a:lstStyle>
            <a:lvl1pPr marL="0" indent="0" algn="l"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  <a:lvl2pPr marL="274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822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92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55648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" y="5664500"/>
            <a:ext cx="3932920" cy="192017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" y="672059"/>
            <a:ext cx="3932920" cy="4747090"/>
          </a:xfrm>
        </p:spPr>
        <p:txBody>
          <a:bodyPr anchor="ctr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927261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" y="2496220"/>
            <a:ext cx="3841481" cy="2922925"/>
          </a:xfrm>
        </p:spPr>
        <p:txBody>
          <a:bodyPr anchor="b">
            <a:normAutofit/>
          </a:bodyPr>
          <a:lstStyle>
            <a:lvl1pPr algn="l">
              <a:defRPr sz="1920" b="0" cap="all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040" y="5653833"/>
            <a:ext cx="3841480" cy="1930838"/>
          </a:xfrm>
        </p:spPr>
        <p:txBody>
          <a:bodyPr anchor="t">
            <a:normAutofit/>
          </a:bodyPr>
          <a:lstStyle>
            <a:lvl1pPr marL="0" indent="0" algn="l">
              <a:buNone/>
              <a:defRPr sz="1080">
                <a:solidFill>
                  <a:schemeClr val="bg2">
                    <a:lumMod val="75000"/>
                  </a:schemeClr>
                </a:solidFill>
              </a:defRPr>
            </a:lvl1pPr>
            <a:lvl2pPr marL="27432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92280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" y="5664500"/>
            <a:ext cx="3932920" cy="1920170"/>
          </a:xfrm>
        </p:spPr>
        <p:txBody>
          <a:bodyPr>
            <a:normAutofit/>
          </a:bodyPr>
          <a:lstStyle>
            <a:lvl1pPr>
              <a:defRPr sz="192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320040" y="672060"/>
            <a:ext cx="2369980" cy="4747086"/>
          </a:xfrm>
        </p:spPr>
        <p:txBody>
          <a:bodyPr anchor="ctr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4"/>
          </p:nvPr>
        </p:nvSpPr>
        <p:spPr>
          <a:xfrm>
            <a:off x="2797417" y="672059"/>
            <a:ext cx="2368943" cy="4736418"/>
          </a:xfrm>
        </p:spPr>
        <p:txBody>
          <a:bodyPr anchor="ctr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32555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" y="5664500"/>
            <a:ext cx="3932920" cy="1920170"/>
          </a:xfrm>
        </p:spPr>
        <p:txBody>
          <a:bodyPr>
            <a:normAutofit/>
          </a:bodyPr>
          <a:lstStyle>
            <a:lvl1pPr>
              <a:defRPr sz="192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672059"/>
            <a:ext cx="2230120" cy="768068"/>
          </a:xfrm>
        </p:spPr>
        <p:txBody>
          <a:bodyPr anchor="b">
            <a:noAutofit/>
          </a:bodyPr>
          <a:lstStyle>
            <a:lvl1pPr marL="0" indent="0">
              <a:buNone/>
              <a:defRPr sz="1440" b="0" cap="all">
                <a:solidFill>
                  <a:schemeClr val="tx1"/>
                </a:solidFill>
              </a:defRPr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0040" y="1440128"/>
            <a:ext cx="2367280" cy="3979018"/>
          </a:xfrm>
        </p:spPr>
        <p:txBody>
          <a:bodyPr anchor="t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010" y="714064"/>
            <a:ext cx="2258431" cy="726063"/>
          </a:xfrm>
        </p:spPr>
        <p:txBody>
          <a:bodyPr anchor="b">
            <a:noAutofit/>
          </a:bodyPr>
          <a:lstStyle>
            <a:lvl1pPr marL="0" indent="0">
              <a:buNone/>
              <a:defRPr sz="1440" b="0" cap="all">
                <a:solidFill>
                  <a:schemeClr val="tx1"/>
                </a:solidFill>
              </a:defRPr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97418" y="1440127"/>
            <a:ext cx="2374023" cy="3968350"/>
          </a:xfrm>
        </p:spPr>
        <p:txBody>
          <a:bodyPr anchor="t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68989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" y="5664500"/>
            <a:ext cx="3932920" cy="1920170"/>
          </a:xfrm>
        </p:spPr>
        <p:txBody>
          <a:bodyPr>
            <a:normAutofit/>
          </a:bodyPr>
          <a:lstStyle>
            <a:lvl1pPr>
              <a:defRPr sz="192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75323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67658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1200" y="672059"/>
            <a:ext cx="1920240" cy="1920170"/>
          </a:xfrm>
        </p:spPr>
        <p:txBody>
          <a:bodyPr anchor="b">
            <a:normAutofit/>
          </a:bodyPr>
          <a:lstStyle>
            <a:lvl1pPr algn="l">
              <a:defRPr sz="12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" y="672060"/>
            <a:ext cx="2663253" cy="6912610"/>
          </a:xfrm>
        </p:spPr>
        <p:txBody>
          <a:bodyPr anchor="ctr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251200" y="2784249"/>
            <a:ext cx="1920240" cy="2634900"/>
          </a:xfrm>
        </p:spPr>
        <p:txBody>
          <a:bodyPr anchor="t">
            <a:normAutofit/>
          </a:bodyPr>
          <a:lstStyle>
            <a:lvl1pPr marL="0" indent="0">
              <a:buNone/>
              <a:defRPr sz="960"/>
            </a:lvl1pPr>
            <a:lvl2pPr marL="274320" indent="0">
              <a:buNone/>
              <a:defRPr sz="720"/>
            </a:lvl2pPr>
            <a:lvl3pPr marL="548640" indent="0">
              <a:buNone/>
              <a:defRPr sz="600"/>
            </a:lvl3pPr>
            <a:lvl4pPr marL="822960" indent="0">
              <a:buNone/>
              <a:defRPr sz="540"/>
            </a:lvl4pPr>
            <a:lvl5pPr marL="1097280" indent="0">
              <a:buNone/>
              <a:defRPr sz="540"/>
            </a:lvl5pPr>
            <a:lvl6pPr marL="1371600" indent="0">
              <a:buNone/>
              <a:defRPr sz="540"/>
            </a:lvl6pPr>
            <a:lvl7pPr marL="1645920" indent="0">
              <a:buNone/>
              <a:defRPr sz="540"/>
            </a:lvl7pPr>
            <a:lvl8pPr marL="1920240" indent="0">
              <a:buNone/>
              <a:defRPr sz="540"/>
            </a:lvl8pPr>
            <a:lvl9pPr marL="2194560" indent="0">
              <a:buNone/>
              <a:defRPr sz="54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0569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" y="0"/>
            <a:ext cx="5471160" cy="8640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1" y="768070"/>
            <a:ext cx="4663440" cy="1834829"/>
          </a:xfrm>
        </p:spPr>
        <p:txBody>
          <a:bodyPr>
            <a:normAutofit/>
          </a:bodyPr>
          <a:lstStyle>
            <a:lvl1pPr>
              <a:defRPr sz="192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623988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7480" y="1824161"/>
            <a:ext cx="2137955" cy="1440127"/>
          </a:xfrm>
        </p:spPr>
        <p:txBody>
          <a:bodyPr anchor="b">
            <a:normAutofit/>
          </a:bodyPr>
          <a:lstStyle>
            <a:lvl1pPr algn="l">
              <a:defRPr sz="144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57200" y="1152102"/>
            <a:ext cx="1968584" cy="6048534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960"/>
            </a:lvl1pPr>
            <a:lvl2pPr marL="274320" indent="0">
              <a:buNone/>
              <a:defRPr sz="960"/>
            </a:lvl2pPr>
            <a:lvl3pPr marL="548640" indent="0">
              <a:buNone/>
              <a:defRPr sz="960"/>
            </a:lvl3pPr>
            <a:lvl4pPr marL="822960" indent="0">
              <a:buNone/>
              <a:defRPr sz="960"/>
            </a:lvl4pPr>
            <a:lvl5pPr marL="1097280" indent="0">
              <a:buNone/>
              <a:defRPr sz="960"/>
            </a:lvl5pPr>
            <a:lvl6pPr marL="1371600" indent="0">
              <a:buNone/>
              <a:defRPr sz="960"/>
            </a:lvl6pPr>
            <a:lvl7pPr marL="1645920" indent="0">
              <a:buNone/>
              <a:defRPr sz="960"/>
            </a:lvl7pPr>
            <a:lvl8pPr marL="1920240" indent="0">
              <a:buNone/>
              <a:defRPr sz="960"/>
            </a:lvl8pPr>
            <a:lvl9pPr marL="2194560" indent="0">
              <a:buNone/>
              <a:defRPr sz="96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97616" y="3456305"/>
            <a:ext cx="2138534" cy="2624232"/>
          </a:xfrm>
        </p:spPr>
        <p:txBody>
          <a:bodyPr anchor="t">
            <a:normAutofit/>
          </a:bodyPr>
          <a:lstStyle>
            <a:lvl1pPr marL="0" indent="0">
              <a:buNone/>
              <a:defRPr sz="1080"/>
            </a:lvl1pPr>
            <a:lvl2pPr marL="274320" indent="0">
              <a:buNone/>
              <a:defRPr sz="720"/>
            </a:lvl2pPr>
            <a:lvl3pPr marL="548640" indent="0">
              <a:buNone/>
              <a:defRPr sz="600"/>
            </a:lvl3pPr>
            <a:lvl4pPr marL="822960" indent="0">
              <a:buNone/>
              <a:defRPr sz="540"/>
            </a:lvl4pPr>
            <a:lvl5pPr marL="1097280" indent="0">
              <a:buNone/>
              <a:defRPr sz="540"/>
            </a:lvl5pPr>
            <a:lvl6pPr marL="1371600" indent="0">
              <a:buNone/>
              <a:defRPr sz="540"/>
            </a:lvl6pPr>
            <a:lvl7pPr marL="1645920" indent="0">
              <a:buNone/>
              <a:defRPr sz="540"/>
            </a:lvl7pPr>
            <a:lvl8pPr marL="1920240" indent="0">
              <a:buNone/>
              <a:defRPr sz="540"/>
            </a:lvl8pPr>
            <a:lvl9pPr marL="2194560" indent="0">
              <a:buNone/>
              <a:defRPr sz="54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0040" y="7776687"/>
            <a:ext cx="3487034" cy="46004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48934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" y="5664500"/>
            <a:ext cx="3932920" cy="192017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6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20040" y="672059"/>
            <a:ext cx="4846320" cy="3936348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960"/>
            </a:lvl1pPr>
            <a:lvl2pPr marL="274320" indent="0">
              <a:buNone/>
              <a:defRPr sz="960"/>
            </a:lvl2pPr>
            <a:lvl3pPr marL="548640" indent="0">
              <a:buNone/>
              <a:defRPr sz="960"/>
            </a:lvl3pPr>
            <a:lvl4pPr marL="822960" indent="0">
              <a:buNone/>
              <a:defRPr sz="960"/>
            </a:lvl4pPr>
            <a:lvl5pPr marL="1097280" indent="0">
              <a:buNone/>
              <a:defRPr sz="960"/>
            </a:lvl5pPr>
            <a:lvl6pPr marL="1371600" indent="0">
              <a:buNone/>
              <a:defRPr sz="960"/>
            </a:lvl6pPr>
            <a:lvl7pPr marL="1645920" indent="0">
              <a:buNone/>
              <a:defRPr sz="960"/>
            </a:lvl7pPr>
            <a:lvl8pPr marL="1920240" indent="0">
              <a:buNone/>
              <a:defRPr sz="960"/>
            </a:lvl8pPr>
            <a:lvl9pPr marL="2194560" indent="0">
              <a:buNone/>
              <a:defRPr sz="96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57201" y="4843095"/>
            <a:ext cx="4368799" cy="576051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960"/>
            </a:lvl1pPr>
            <a:lvl2pPr marL="274320" indent="0">
              <a:buFontTx/>
              <a:buNone/>
              <a:defRPr/>
            </a:lvl2pPr>
            <a:lvl3pPr marL="548640" indent="0">
              <a:buFontTx/>
              <a:buNone/>
              <a:defRPr/>
            </a:lvl3pPr>
            <a:lvl4pPr marL="822960" indent="0">
              <a:buFontTx/>
              <a:buNone/>
              <a:defRPr/>
            </a:lvl4pPr>
            <a:lvl5pPr marL="1097280" indent="0">
              <a:buFontTx/>
              <a:buNone/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24469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" y="672059"/>
            <a:ext cx="4846320" cy="3648322"/>
          </a:xfrm>
        </p:spPr>
        <p:txBody>
          <a:bodyPr anchor="ctr">
            <a:normAutofit/>
          </a:bodyPr>
          <a:lstStyle>
            <a:lvl1pPr algn="l">
              <a:defRPr sz="1680" b="0" cap="all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040" y="5184458"/>
            <a:ext cx="3830131" cy="2400212"/>
          </a:xfrm>
        </p:spPr>
        <p:txBody>
          <a:bodyPr anchor="ctr">
            <a:normAutofit/>
          </a:bodyPr>
          <a:lstStyle>
            <a:lvl1pPr marL="0" indent="0" algn="l">
              <a:buNone/>
              <a:defRPr sz="1080">
                <a:solidFill>
                  <a:schemeClr val="bg2">
                    <a:lumMod val="75000"/>
                  </a:schemeClr>
                </a:solidFill>
              </a:defRPr>
            </a:lvl1pPr>
            <a:lvl2pPr marL="27432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31508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770" y="672059"/>
            <a:ext cx="4115872" cy="3648322"/>
          </a:xfrm>
        </p:spPr>
        <p:txBody>
          <a:bodyPr anchor="ctr">
            <a:normAutofit/>
          </a:bodyPr>
          <a:lstStyle>
            <a:lvl1pPr algn="l">
              <a:defRPr sz="1680" b="0" cap="all">
                <a:solidFill>
                  <a:schemeClr val="tx1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40080" y="4320381"/>
            <a:ext cx="3841480" cy="608054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274320" indent="0">
              <a:buFontTx/>
              <a:buNone/>
              <a:defRPr/>
            </a:lvl2pPr>
            <a:lvl3pPr marL="548640" indent="0">
              <a:buFontTx/>
              <a:buNone/>
              <a:defRPr/>
            </a:lvl3pPr>
            <a:lvl4pPr marL="822960" indent="0">
              <a:buFontTx/>
              <a:buNone/>
              <a:defRPr/>
            </a:lvl4pPr>
            <a:lvl5pPr marL="1097280" indent="0">
              <a:buFontTx/>
              <a:buNone/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040" y="5419150"/>
            <a:ext cx="3829417" cy="2165520"/>
          </a:xfrm>
        </p:spPr>
        <p:txBody>
          <a:bodyPr anchor="ctr">
            <a:normAutofit/>
          </a:bodyPr>
          <a:lstStyle>
            <a:lvl1pPr marL="0" indent="0" algn="l">
              <a:buNone/>
              <a:defRPr sz="1200">
                <a:solidFill>
                  <a:schemeClr val="bg2">
                    <a:lumMod val="75000"/>
                  </a:schemeClr>
                </a:solidFill>
              </a:defRPr>
            </a:lvl1pPr>
            <a:lvl2pPr marL="27432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37161" y="895353"/>
            <a:ext cx="274391" cy="736791"/>
          </a:xfrm>
          <a:prstGeom prst="rect">
            <a:avLst/>
          </a:prstGeom>
        </p:spPr>
        <p:txBody>
          <a:bodyPr vert="horz" lIns="54864" tIns="27432" rIns="54864" bIns="27432" rtlCol="0" anchor="ctr">
            <a:noAutofit/>
          </a:bodyPr>
          <a:lstStyle/>
          <a:p>
            <a:pPr lvl="0"/>
            <a:r>
              <a:rPr lang="en-US" sz="48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17721" y="3488309"/>
            <a:ext cx="274391" cy="736791"/>
          </a:xfrm>
          <a:prstGeom prst="rect">
            <a:avLst/>
          </a:prstGeom>
        </p:spPr>
        <p:txBody>
          <a:bodyPr vert="horz" lIns="54864" tIns="27432" rIns="54864" bIns="27432" rtlCol="0" anchor="ctr">
            <a:noAutofit/>
          </a:bodyPr>
          <a:lstStyle/>
          <a:p>
            <a:pPr lvl="0" algn="r"/>
            <a:r>
              <a:rPr lang="en-US" sz="48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4589238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" y="4320381"/>
            <a:ext cx="3829417" cy="2138646"/>
          </a:xfrm>
        </p:spPr>
        <p:txBody>
          <a:bodyPr anchor="b">
            <a:normAutofit/>
          </a:bodyPr>
          <a:lstStyle>
            <a:lvl1pPr algn="l">
              <a:defRPr sz="1680" b="0" cap="all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040" y="6467318"/>
            <a:ext cx="3830131" cy="1117351"/>
          </a:xfrm>
        </p:spPr>
        <p:txBody>
          <a:bodyPr anchor="t">
            <a:normAutofit/>
          </a:bodyPr>
          <a:lstStyle>
            <a:lvl1pPr marL="0" indent="0" algn="l">
              <a:buNone/>
              <a:defRPr sz="1080">
                <a:solidFill>
                  <a:schemeClr val="bg2">
                    <a:lumMod val="75000"/>
                  </a:schemeClr>
                </a:solidFill>
              </a:defRPr>
            </a:lvl1pPr>
            <a:lvl2pPr marL="27432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84478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770" y="672059"/>
            <a:ext cx="4115872" cy="3648322"/>
          </a:xfrm>
        </p:spPr>
        <p:txBody>
          <a:bodyPr anchor="ctr">
            <a:normAutofit/>
          </a:bodyPr>
          <a:lstStyle>
            <a:lvl1pPr algn="l">
              <a:defRPr sz="1680" b="0" cap="all">
                <a:solidFill>
                  <a:schemeClr val="tx1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0040" y="4896432"/>
            <a:ext cx="3829417" cy="132278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2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040" y="6240551"/>
            <a:ext cx="3829416" cy="1344119"/>
          </a:xfrm>
        </p:spPr>
        <p:txBody>
          <a:bodyPr anchor="t">
            <a:normAutofit/>
          </a:bodyPr>
          <a:lstStyle>
            <a:lvl1pPr marL="0" indent="0" algn="l">
              <a:buNone/>
              <a:defRPr sz="1080">
                <a:solidFill>
                  <a:schemeClr val="bg2">
                    <a:lumMod val="75000"/>
                  </a:schemeClr>
                </a:solidFill>
              </a:defRPr>
            </a:lvl1pPr>
            <a:lvl2pPr marL="27432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37161" y="895353"/>
            <a:ext cx="274391" cy="736791"/>
          </a:xfrm>
          <a:prstGeom prst="rect">
            <a:avLst/>
          </a:prstGeom>
        </p:spPr>
        <p:txBody>
          <a:bodyPr vert="horz" lIns="54864" tIns="27432" rIns="54864" bIns="27432" rtlCol="0" anchor="ctr">
            <a:noAutofit/>
          </a:bodyPr>
          <a:lstStyle/>
          <a:p>
            <a:pPr lvl="0"/>
            <a:r>
              <a:rPr lang="en-US" sz="48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17721" y="3488309"/>
            <a:ext cx="274391" cy="736791"/>
          </a:xfrm>
          <a:prstGeom prst="rect">
            <a:avLst/>
          </a:prstGeom>
        </p:spPr>
        <p:txBody>
          <a:bodyPr vert="horz" lIns="54864" tIns="27432" rIns="54864" bIns="27432" rtlCol="0" anchor="ctr">
            <a:noAutofit/>
          </a:bodyPr>
          <a:lstStyle/>
          <a:p>
            <a:pPr lvl="0" algn="r"/>
            <a:r>
              <a:rPr lang="en-US" sz="48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1982163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" y="672059"/>
            <a:ext cx="4515395" cy="364832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1680" b="0" dirty="0"/>
            </a:lvl1pPr>
          </a:lstStyle>
          <a:p>
            <a:pPr marL="0" lvl="0"/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0040" y="4949771"/>
            <a:ext cx="3829417" cy="105609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2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040" y="6005866"/>
            <a:ext cx="3829416" cy="1578804"/>
          </a:xfrm>
        </p:spPr>
        <p:txBody>
          <a:bodyPr anchor="t">
            <a:normAutofit/>
          </a:bodyPr>
          <a:lstStyle>
            <a:lvl1pPr marL="0" indent="0" algn="l">
              <a:buNone/>
              <a:defRPr sz="1080">
                <a:solidFill>
                  <a:schemeClr val="bg2">
                    <a:lumMod val="75000"/>
                  </a:schemeClr>
                </a:solidFill>
              </a:defRPr>
            </a:lvl1pPr>
            <a:lvl2pPr marL="27432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8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9894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" y="5664500"/>
            <a:ext cx="3932920" cy="1920170"/>
          </a:xfrm>
        </p:spPr>
        <p:txBody>
          <a:bodyPr>
            <a:normAutofit/>
          </a:bodyPr>
          <a:lstStyle>
            <a:lvl1pPr algn="l">
              <a:defRPr sz="168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0040" y="672061"/>
            <a:ext cx="3932920" cy="4747090"/>
          </a:xfrm>
        </p:spPr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07657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939844" y="672059"/>
            <a:ext cx="1226516" cy="5568492"/>
          </a:xfrm>
        </p:spPr>
        <p:txBody>
          <a:bodyPr vert="eaVert">
            <a:normAutofit/>
          </a:bodyPr>
          <a:lstStyle>
            <a:lvl1pPr>
              <a:defRPr sz="168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20040" y="672060"/>
            <a:ext cx="3510007" cy="6912610"/>
          </a:xfrm>
        </p:spPr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74336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4555"/>
            <a:ext cx="5486400" cy="23462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2272207"/>
            <a:ext cx="4389120" cy="2299537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" y="4576406"/>
            <a:ext cx="4389120" cy="864076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  <a:lvl2pPr marL="274320" indent="0" algn="ctr">
              <a:buNone/>
              <a:defRPr sz="1200"/>
            </a:lvl2pPr>
            <a:lvl3pPr marL="548640" indent="0" algn="ctr">
              <a:buNone/>
              <a:defRPr sz="1080"/>
            </a:lvl3pPr>
            <a:lvl4pPr marL="822960" indent="0" algn="ctr">
              <a:buNone/>
              <a:defRPr sz="960"/>
            </a:lvl4pPr>
            <a:lvl5pPr marL="1097280" indent="0" algn="ctr">
              <a:buNone/>
              <a:defRPr sz="960"/>
            </a:lvl5pPr>
            <a:lvl6pPr marL="1371600" indent="0" algn="ctr">
              <a:buNone/>
              <a:defRPr sz="960"/>
            </a:lvl6pPr>
            <a:lvl7pPr marL="1645920" indent="0" algn="ctr">
              <a:buNone/>
              <a:defRPr sz="960"/>
            </a:lvl7pPr>
            <a:lvl8pPr marL="1920240" indent="0" algn="ctr">
              <a:buNone/>
              <a:defRPr sz="960"/>
            </a:lvl8pPr>
            <a:lvl9pPr marL="2194560" indent="0" algn="ctr">
              <a:buNone/>
              <a:defRPr sz="960"/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59303" y="5447845"/>
            <a:ext cx="1378457" cy="460041"/>
          </a:xfrm>
        </p:spPr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8640" y="5447847"/>
            <a:ext cx="2928366" cy="46004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634740" y="1802827"/>
            <a:ext cx="1303020" cy="460041"/>
          </a:xfrm>
        </p:spPr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9173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" y="0"/>
            <a:ext cx="5471160" cy="8640763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099110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13089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4555"/>
            <a:ext cx="5486400" cy="23462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16" y="949418"/>
            <a:ext cx="4773168" cy="3530309"/>
          </a:xfrm>
        </p:spPr>
        <p:txBody>
          <a:bodyPr anchor="b">
            <a:normAutofit/>
          </a:bodyPr>
          <a:lstStyle>
            <a:lvl1pPr algn="r">
              <a:defRPr sz="24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6616" y="4588407"/>
            <a:ext cx="4773169" cy="1706146"/>
          </a:xfrm>
        </p:spPr>
        <p:txBody>
          <a:bodyPr>
            <a:normAutofit/>
          </a:bodyPr>
          <a:lstStyle>
            <a:lvl1pPr marL="0" indent="0" algn="r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1pPr>
            <a:lvl2pPr marL="2743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337306" y="480044"/>
            <a:ext cx="1309878" cy="460041"/>
          </a:xfrm>
        </p:spPr>
        <p:txBody>
          <a:bodyPr/>
          <a:lstStyle>
            <a:lvl1pPr algn="r">
              <a:defRPr/>
            </a:lvl1pPr>
          </a:lstStyle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6616" y="480044"/>
            <a:ext cx="2898394" cy="46004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29480" y="480044"/>
            <a:ext cx="400304" cy="460041"/>
          </a:xfrm>
        </p:spPr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44779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6617" y="2765044"/>
            <a:ext cx="2346347" cy="5126853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85259" y="2765044"/>
            <a:ext cx="2344524" cy="5126853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5052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020" y="960085"/>
            <a:ext cx="3826764" cy="1632144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2768" y="2751490"/>
            <a:ext cx="2210195" cy="1038091"/>
          </a:xfrm>
        </p:spPr>
        <p:txBody>
          <a:bodyPr anchor="b">
            <a:normAutofit/>
          </a:bodyPr>
          <a:lstStyle>
            <a:lvl1pPr marL="0" indent="0">
              <a:buNone/>
              <a:defRPr sz="1680" b="0">
                <a:solidFill>
                  <a:schemeClr val="tx1"/>
                </a:solidFill>
              </a:defRPr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6616" y="3947016"/>
            <a:ext cx="2346347" cy="3944881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21411" y="2751490"/>
            <a:ext cx="2208373" cy="1038091"/>
          </a:xfrm>
        </p:spPr>
        <p:txBody>
          <a:bodyPr anchor="b">
            <a:normAutofit/>
          </a:bodyPr>
          <a:lstStyle>
            <a:lvl1pPr marL="0" indent="0">
              <a:buNone/>
              <a:defRPr sz="1680" b="0">
                <a:solidFill>
                  <a:schemeClr val="tx1"/>
                </a:solidFill>
              </a:defRPr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85259" y="3947016"/>
            <a:ext cx="2344525" cy="3944881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99776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25241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79526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16" y="1920170"/>
            <a:ext cx="1851660" cy="2016178"/>
          </a:xfrm>
        </p:spPr>
        <p:txBody>
          <a:bodyPr anchor="b"/>
          <a:lstStyle>
            <a:lvl1pPr algn="l">
              <a:defRPr sz="192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1720" y="940883"/>
            <a:ext cx="2798064" cy="6951014"/>
          </a:xfrm>
        </p:spPr>
        <p:txBody>
          <a:bodyPr anchor="ctr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6616" y="3936348"/>
            <a:ext cx="1851660" cy="3955549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99859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16" y="1920170"/>
            <a:ext cx="2445438" cy="2016178"/>
          </a:xfrm>
        </p:spPr>
        <p:txBody>
          <a:bodyPr anchor="b"/>
          <a:lstStyle>
            <a:lvl1pPr algn="l">
              <a:defRPr sz="192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26515" y="946530"/>
            <a:ext cx="2204540" cy="6945367"/>
          </a:xfrm>
        </p:spPr>
        <p:txBody>
          <a:bodyPr anchor="t"/>
          <a:lstStyle>
            <a:lvl1pPr marL="0" indent="0">
              <a:buNone/>
              <a:defRPr sz="1920"/>
            </a:lvl1pPr>
            <a:lvl2pPr marL="274320" indent="0">
              <a:buNone/>
              <a:defRPr sz="1680"/>
            </a:lvl2pPr>
            <a:lvl3pPr marL="548640" indent="0">
              <a:buNone/>
              <a:defRPr sz="144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6616" y="3936348"/>
            <a:ext cx="2445438" cy="3955549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48397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13" y="5918459"/>
            <a:ext cx="4773889" cy="1032349"/>
          </a:xfrm>
        </p:spPr>
        <p:txBody>
          <a:bodyPr anchor="b"/>
          <a:lstStyle>
            <a:lvl1pPr algn="l">
              <a:defRPr sz="192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6613" y="1231019"/>
            <a:ext cx="4770156" cy="4292627"/>
          </a:xfrm>
        </p:spPr>
        <p:txBody>
          <a:bodyPr anchor="t"/>
          <a:lstStyle>
            <a:lvl1pPr marL="0" indent="0">
              <a:buNone/>
              <a:defRPr sz="1920"/>
            </a:lvl1pPr>
            <a:lvl2pPr marL="274320" indent="0">
              <a:buNone/>
              <a:defRPr sz="1680"/>
            </a:lvl2pPr>
            <a:lvl3pPr marL="548640" indent="0">
              <a:buNone/>
              <a:defRPr sz="144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6616" y="6950807"/>
            <a:ext cx="4773168" cy="941090"/>
          </a:xfrm>
        </p:spPr>
        <p:txBody>
          <a:bodyPr/>
          <a:lstStyle>
            <a:lvl1pPr marL="0" indent="0" algn="l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46634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4555"/>
            <a:ext cx="5486400" cy="23462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16" y="949417"/>
            <a:ext cx="4773168" cy="3530979"/>
          </a:xfrm>
        </p:spPr>
        <p:txBody>
          <a:bodyPr anchor="ctr"/>
          <a:lstStyle>
            <a:lvl1pPr algn="l">
              <a:defRPr sz="192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1480" y="4597740"/>
            <a:ext cx="4663440" cy="1676812"/>
          </a:xfrm>
        </p:spPr>
        <p:txBody>
          <a:bodyPr anchor="ctr"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337306" y="480044"/>
            <a:ext cx="1309878" cy="460041"/>
          </a:xfrm>
        </p:spPr>
        <p:txBody>
          <a:bodyPr/>
          <a:lstStyle>
            <a:lvl1pPr algn="r">
              <a:defRPr/>
            </a:lvl1pPr>
          </a:lstStyle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6616" y="480044"/>
            <a:ext cx="2898394" cy="46004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729480" y="480044"/>
            <a:ext cx="400304" cy="460041"/>
          </a:xfrm>
        </p:spPr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986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" y="0"/>
            <a:ext cx="5471160" cy="8640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031" y="1962842"/>
            <a:ext cx="1717746" cy="1813492"/>
          </a:xfrm>
        </p:spPr>
        <p:txBody>
          <a:bodyPr anchor="b">
            <a:normAutofit/>
          </a:bodyPr>
          <a:lstStyle>
            <a:lvl1pPr algn="l">
              <a:defRPr sz="144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3687" y="768069"/>
            <a:ext cx="2776785" cy="6528576"/>
          </a:xfrm>
        </p:spPr>
        <p:txBody>
          <a:bodyPr anchor="ctr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031" y="3776334"/>
            <a:ext cx="1717746" cy="2325541"/>
          </a:xfrm>
        </p:spPr>
        <p:txBody>
          <a:bodyPr anchor="t">
            <a:normAutofit/>
          </a:bodyPr>
          <a:lstStyle>
            <a:lvl1pPr marL="0" indent="0">
              <a:buNone/>
              <a:defRPr sz="840"/>
            </a:lvl1pPr>
            <a:lvl2pPr marL="274320" indent="0">
              <a:buNone/>
              <a:defRPr sz="720"/>
            </a:lvl2pPr>
            <a:lvl3pPr marL="548640" indent="0">
              <a:buNone/>
              <a:defRPr sz="600"/>
            </a:lvl3pPr>
            <a:lvl4pPr marL="822960" indent="0">
              <a:buNone/>
              <a:defRPr sz="540"/>
            </a:lvl4pPr>
            <a:lvl5pPr marL="1097280" indent="0">
              <a:buNone/>
              <a:defRPr sz="540"/>
            </a:lvl5pPr>
            <a:lvl6pPr marL="1371600" indent="0">
              <a:buNone/>
              <a:defRPr sz="540"/>
            </a:lvl6pPr>
            <a:lvl7pPr marL="1645920" indent="0">
              <a:buNone/>
              <a:defRPr sz="540"/>
            </a:lvl7pPr>
            <a:lvl8pPr marL="1920240" indent="0">
              <a:buNone/>
              <a:defRPr sz="540"/>
            </a:lvl8pPr>
            <a:lvl9pPr marL="2194560" indent="0">
              <a:buNone/>
              <a:defRPr sz="54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68973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4555"/>
            <a:ext cx="5486400" cy="23462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011" y="949418"/>
            <a:ext cx="4568190" cy="3472727"/>
          </a:xfrm>
        </p:spPr>
        <p:txBody>
          <a:bodyPr anchor="ctr"/>
          <a:lstStyle>
            <a:lvl1pPr algn="l">
              <a:defRPr sz="192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586740" y="4422146"/>
            <a:ext cx="4316731" cy="559978"/>
          </a:xfrm>
        </p:spPr>
        <p:txBody>
          <a:bodyPr anchor="t">
            <a:normAutofit/>
          </a:bodyPr>
          <a:lstStyle>
            <a:lvl1pPr marL="0" indent="0">
              <a:buNone/>
              <a:defRPr sz="84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1480" y="5259800"/>
            <a:ext cx="4667251" cy="1034756"/>
          </a:xfrm>
        </p:spPr>
        <p:txBody>
          <a:bodyPr anchor="ctr">
            <a:normAutofit/>
          </a:bodyPr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337306" y="480044"/>
            <a:ext cx="1309878" cy="460041"/>
          </a:xfrm>
        </p:spPr>
        <p:txBody>
          <a:bodyPr/>
          <a:lstStyle>
            <a:lvl1pPr algn="r">
              <a:defRPr/>
            </a:lvl1pPr>
          </a:lstStyle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6616" y="478075"/>
            <a:ext cx="2898394" cy="46004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729480" y="480044"/>
            <a:ext cx="400304" cy="460041"/>
          </a:xfrm>
        </p:spPr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38875" y="1017690"/>
            <a:ext cx="274320" cy="736791"/>
          </a:xfrm>
          <a:prstGeom prst="rect">
            <a:avLst/>
          </a:prstGeom>
        </p:spPr>
        <p:txBody>
          <a:bodyPr vert="horz" lIns="54864" tIns="27432" rIns="54864" bIns="2743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48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8040" y="3806736"/>
            <a:ext cx="274320" cy="736791"/>
          </a:xfrm>
          <a:prstGeom prst="rect">
            <a:avLst/>
          </a:prstGeom>
        </p:spPr>
        <p:txBody>
          <a:bodyPr vert="horz" lIns="54864" tIns="27432" rIns="54864" bIns="2743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48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1722663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4555"/>
            <a:ext cx="5486400" cy="23462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1417073"/>
            <a:ext cx="4664869" cy="3164796"/>
          </a:xfrm>
        </p:spPr>
        <p:txBody>
          <a:bodyPr anchor="b"/>
          <a:lstStyle>
            <a:lvl1pPr algn="l">
              <a:defRPr sz="192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1475" y="4596710"/>
            <a:ext cx="4664165" cy="1259809"/>
          </a:xfrm>
        </p:spPr>
        <p:txBody>
          <a:bodyPr anchor="t"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337306" y="477377"/>
            <a:ext cx="1309878" cy="460041"/>
          </a:xfrm>
        </p:spPr>
        <p:txBody>
          <a:bodyPr/>
          <a:lstStyle>
            <a:lvl1pPr algn="r">
              <a:defRPr/>
            </a:lvl1pPr>
          </a:lstStyle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6616" y="477377"/>
            <a:ext cx="2898394" cy="46004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729480" y="480044"/>
            <a:ext cx="400304" cy="460041"/>
          </a:xfrm>
        </p:spPr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12389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303021" y="960085"/>
            <a:ext cx="3826763" cy="1642812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56617" y="2774519"/>
            <a:ext cx="1536192" cy="777795"/>
          </a:xfrm>
        </p:spPr>
        <p:txBody>
          <a:bodyPr anchor="b">
            <a:noAutofit/>
          </a:bodyPr>
          <a:lstStyle>
            <a:lvl1pPr marL="0" indent="0">
              <a:buNone/>
              <a:defRPr sz="1440" b="0">
                <a:solidFill>
                  <a:schemeClr val="tx1"/>
                </a:solidFill>
              </a:defRPr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356616" y="3659617"/>
            <a:ext cx="1536192" cy="4232284"/>
          </a:xfrm>
        </p:spPr>
        <p:txBody>
          <a:bodyPr anchor="t">
            <a:normAutofit/>
          </a:bodyPr>
          <a:lstStyle>
            <a:lvl1pPr marL="0" indent="0">
              <a:buNone/>
              <a:defRPr sz="840"/>
            </a:lvl1pPr>
            <a:lvl2pPr marL="274320" indent="0">
              <a:buNone/>
              <a:defRPr sz="720"/>
            </a:lvl2pPr>
            <a:lvl3pPr marL="548640" indent="0">
              <a:buNone/>
              <a:defRPr sz="600"/>
            </a:lvl3pPr>
            <a:lvl4pPr marL="822960" indent="0">
              <a:buNone/>
              <a:defRPr sz="540"/>
            </a:lvl4pPr>
            <a:lvl5pPr marL="1097280" indent="0">
              <a:buNone/>
              <a:defRPr sz="540"/>
            </a:lvl5pPr>
            <a:lvl6pPr marL="1371600" indent="0">
              <a:buNone/>
              <a:defRPr sz="540"/>
            </a:lvl6pPr>
            <a:lvl7pPr marL="1645920" indent="0">
              <a:buNone/>
              <a:defRPr sz="540"/>
            </a:lvl7pPr>
            <a:lvl8pPr marL="1920240" indent="0">
              <a:buNone/>
              <a:defRPr sz="540"/>
            </a:lvl8pPr>
            <a:lvl9pPr marL="2194560" indent="0">
              <a:buNone/>
              <a:defRPr sz="54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81342" y="2773578"/>
            <a:ext cx="1536192" cy="789404"/>
          </a:xfrm>
        </p:spPr>
        <p:txBody>
          <a:bodyPr anchor="b">
            <a:noAutofit/>
          </a:bodyPr>
          <a:lstStyle>
            <a:lvl1pPr marL="0" indent="0">
              <a:buNone/>
              <a:defRPr sz="1440" b="0">
                <a:solidFill>
                  <a:schemeClr val="tx1"/>
                </a:solidFill>
              </a:defRPr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1980469" y="3658992"/>
            <a:ext cx="1536192" cy="4232905"/>
          </a:xfrm>
        </p:spPr>
        <p:txBody>
          <a:bodyPr anchor="t">
            <a:normAutofit/>
          </a:bodyPr>
          <a:lstStyle>
            <a:lvl1pPr marL="0" indent="0">
              <a:buNone/>
              <a:defRPr sz="840"/>
            </a:lvl1pPr>
            <a:lvl2pPr marL="274320" indent="0">
              <a:buNone/>
              <a:defRPr sz="720"/>
            </a:lvl2pPr>
            <a:lvl3pPr marL="548640" indent="0">
              <a:buNone/>
              <a:defRPr sz="600"/>
            </a:lvl3pPr>
            <a:lvl4pPr marL="822960" indent="0">
              <a:buNone/>
              <a:defRPr sz="540"/>
            </a:lvl4pPr>
            <a:lvl5pPr marL="1097280" indent="0">
              <a:buNone/>
              <a:defRPr sz="540"/>
            </a:lvl5pPr>
            <a:lvl6pPr marL="1371600" indent="0">
              <a:buNone/>
              <a:defRPr sz="540"/>
            </a:lvl6pPr>
            <a:lvl7pPr marL="1645920" indent="0">
              <a:buNone/>
              <a:defRPr sz="540"/>
            </a:lvl7pPr>
            <a:lvl8pPr marL="1920240" indent="0">
              <a:buNone/>
              <a:defRPr sz="540"/>
            </a:lvl8pPr>
            <a:lvl9pPr marL="2194560" indent="0">
              <a:buNone/>
              <a:defRPr sz="54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593591" y="2762910"/>
            <a:ext cx="1536192" cy="789404"/>
          </a:xfrm>
        </p:spPr>
        <p:txBody>
          <a:bodyPr anchor="b">
            <a:noAutofit/>
          </a:bodyPr>
          <a:lstStyle>
            <a:lvl1pPr marL="0" indent="0">
              <a:buNone/>
              <a:defRPr sz="1440" b="0">
                <a:solidFill>
                  <a:schemeClr val="tx1"/>
                </a:solidFill>
              </a:defRPr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3593592" y="3659617"/>
            <a:ext cx="1536192" cy="4232284"/>
          </a:xfrm>
        </p:spPr>
        <p:txBody>
          <a:bodyPr anchor="t">
            <a:normAutofit/>
          </a:bodyPr>
          <a:lstStyle>
            <a:lvl1pPr marL="0" indent="0">
              <a:buNone/>
              <a:defRPr sz="840"/>
            </a:lvl1pPr>
            <a:lvl2pPr marL="274320" indent="0">
              <a:buNone/>
              <a:defRPr sz="720"/>
            </a:lvl2pPr>
            <a:lvl3pPr marL="548640" indent="0">
              <a:buNone/>
              <a:defRPr sz="600"/>
            </a:lvl3pPr>
            <a:lvl4pPr marL="822960" indent="0">
              <a:buNone/>
              <a:defRPr sz="540"/>
            </a:lvl4pPr>
            <a:lvl5pPr marL="1097280" indent="0">
              <a:buNone/>
              <a:defRPr sz="540"/>
            </a:lvl5pPr>
            <a:lvl6pPr marL="1371600" indent="0">
              <a:buNone/>
              <a:defRPr sz="540"/>
            </a:lvl6pPr>
            <a:lvl7pPr marL="1645920" indent="0">
              <a:buNone/>
              <a:defRPr sz="540"/>
            </a:lvl7pPr>
            <a:lvl8pPr marL="1920240" indent="0">
              <a:buNone/>
              <a:defRPr sz="540"/>
            </a:lvl8pPr>
            <a:lvl9pPr marL="2194560" indent="0">
              <a:buNone/>
              <a:defRPr sz="54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8193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303021" y="960085"/>
            <a:ext cx="3829190" cy="1632144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356616" y="5182619"/>
            <a:ext cx="1536192" cy="860252"/>
          </a:xfrm>
        </p:spPr>
        <p:txBody>
          <a:bodyPr anchor="b">
            <a:noAutofit/>
          </a:bodyPr>
          <a:lstStyle>
            <a:lvl1pPr marL="0" indent="0">
              <a:buNone/>
              <a:defRPr sz="1440" b="0">
                <a:solidFill>
                  <a:schemeClr val="tx1"/>
                </a:solidFill>
              </a:defRPr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356616" y="2937860"/>
            <a:ext cx="1536192" cy="1899128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960"/>
            </a:lvl1pPr>
            <a:lvl2pPr marL="274320" indent="0">
              <a:buNone/>
              <a:defRPr sz="960"/>
            </a:lvl2pPr>
            <a:lvl3pPr marL="548640" indent="0">
              <a:buNone/>
              <a:defRPr sz="960"/>
            </a:lvl3pPr>
            <a:lvl4pPr marL="822960" indent="0">
              <a:buNone/>
              <a:defRPr sz="960"/>
            </a:lvl4pPr>
            <a:lvl5pPr marL="1097280" indent="0">
              <a:buNone/>
              <a:defRPr sz="960"/>
            </a:lvl5pPr>
            <a:lvl6pPr marL="1371600" indent="0">
              <a:buNone/>
              <a:defRPr sz="960"/>
            </a:lvl6pPr>
            <a:lvl7pPr marL="1645920" indent="0">
              <a:buNone/>
              <a:defRPr sz="960"/>
            </a:lvl7pPr>
            <a:lvl8pPr marL="1920240" indent="0">
              <a:buNone/>
              <a:defRPr sz="960"/>
            </a:lvl8pPr>
            <a:lvl9pPr marL="2194560" indent="0">
              <a:buNone/>
              <a:defRPr sz="96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356616" y="6042869"/>
            <a:ext cx="1536192" cy="1849029"/>
          </a:xfrm>
        </p:spPr>
        <p:txBody>
          <a:bodyPr anchor="t">
            <a:normAutofit/>
          </a:bodyPr>
          <a:lstStyle>
            <a:lvl1pPr marL="0" indent="0">
              <a:buNone/>
              <a:defRPr sz="840"/>
            </a:lvl1pPr>
            <a:lvl2pPr marL="274320" indent="0">
              <a:buNone/>
              <a:defRPr sz="720"/>
            </a:lvl2pPr>
            <a:lvl3pPr marL="548640" indent="0">
              <a:buNone/>
              <a:defRPr sz="600"/>
            </a:lvl3pPr>
            <a:lvl4pPr marL="822960" indent="0">
              <a:buNone/>
              <a:defRPr sz="540"/>
            </a:lvl4pPr>
            <a:lvl5pPr marL="1097280" indent="0">
              <a:buNone/>
              <a:defRPr sz="540"/>
            </a:lvl5pPr>
            <a:lvl6pPr marL="1371600" indent="0">
              <a:buNone/>
              <a:defRPr sz="540"/>
            </a:lvl6pPr>
            <a:lvl7pPr marL="1645920" indent="0">
              <a:buNone/>
              <a:defRPr sz="540"/>
            </a:lvl7pPr>
            <a:lvl8pPr marL="1920240" indent="0">
              <a:buNone/>
              <a:defRPr sz="540"/>
            </a:lvl8pPr>
            <a:lvl9pPr marL="2194560" indent="0">
              <a:buNone/>
              <a:defRPr sz="54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75124" y="5182619"/>
            <a:ext cx="1536192" cy="860252"/>
          </a:xfrm>
        </p:spPr>
        <p:txBody>
          <a:bodyPr anchor="b">
            <a:noAutofit/>
          </a:bodyPr>
          <a:lstStyle>
            <a:lvl1pPr marL="0" indent="0">
              <a:buNone/>
              <a:defRPr sz="1440" b="0">
                <a:solidFill>
                  <a:schemeClr val="tx1"/>
                </a:solidFill>
              </a:defRPr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1975123" y="2937860"/>
            <a:ext cx="1536192" cy="1902356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960"/>
            </a:lvl1pPr>
            <a:lvl2pPr marL="274320" indent="0">
              <a:buNone/>
              <a:defRPr sz="960"/>
            </a:lvl2pPr>
            <a:lvl3pPr marL="548640" indent="0">
              <a:buNone/>
              <a:defRPr sz="960"/>
            </a:lvl3pPr>
            <a:lvl4pPr marL="822960" indent="0">
              <a:buNone/>
              <a:defRPr sz="960"/>
            </a:lvl4pPr>
            <a:lvl5pPr marL="1097280" indent="0">
              <a:buNone/>
              <a:defRPr sz="960"/>
            </a:lvl5pPr>
            <a:lvl6pPr marL="1371600" indent="0">
              <a:buNone/>
              <a:defRPr sz="960"/>
            </a:lvl6pPr>
            <a:lvl7pPr marL="1645920" indent="0">
              <a:buNone/>
              <a:defRPr sz="960"/>
            </a:lvl7pPr>
            <a:lvl8pPr marL="1920240" indent="0">
              <a:buNone/>
              <a:defRPr sz="960"/>
            </a:lvl8pPr>
            <a:lvl9pPr marL="2194560" indent="0">
              <a:buNone/>
              <a:defRPr sz="96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1974515" y="6042867"/>
            <a:ext cx="1536192" cy="1849029"/>
          </a:xfrm>
        </p:spPr>
        <p:txBody>
          <a:bodyPr anchor="t">
            <a:normAutofit/>
          </a:bodyPr>
          <a:lstStyle>
            <a:lvl1pPr marL="0" indent="0">
              <a:buNone/>
              <a:defRPr sz="840"/>
            </a:lvl1pPr>
            <a:lvl2pPr marL="274320" indent="0">
              <a:buNone/>
              <a:defRPr sz="720"/>
            </a:lvl2pPr>
            <a:lvl3pPr marL="548640" indent="0">
              <a:buNone/>
              <a:defRPr sz="600"/>
            </a:lvl3pPr>
            <a:lvl4pPr marL="822960" indent="0">
              <a:buNone/>
              <a:defRPr sz="540"/>
            </a:lvl4pPr>
            <a:lvl5pPr marL="1097280" indent="0">
              <a:buNone/>
              <a:defRPr sz="540"/>
            </a:lvl5pPr>
            <a:lvl6pPr marL="1371600" indent="0">
              <a:buNone/>
              <a:defRPr sz="540"/>
            </a:lvl6pPr>
            <a:lvl7pPr marL="1645920" indent="0">
              <a:buNone/>
              <a:defRPr sz="540"/>
            </a:lvl7pPr>
            <a:lvl8pPr marL="1920240" indent="0">
              <a:buNone/>
              <a:defRPr sz="540"/>
            </a:lvl8pPr>
            <a:lvl9pPr marL="2194560" indent="0">
              <a:buNone/>
              <a:defRPr sz="54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596019" y="5182619"/>
            <a:ext cx="1536192" cy="860252"/>
          </a:xfrm>
        </p:spPr>
        <p:txBody>
          <a:bodyPr anchor="b">
            <a:noAutofit/>
          </a:bodyPr>
          <a:lstStyle>
            <a:lvl1pPr marL="0" indent="0">
              <a:buNone/>
              <a:defRPr sz="1440" b="0">
                <a:solidFill>
                  <a:schemeClr val="tx1"/>
                </a:solidFill>
              </a:defRPr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3596018" y="2937861"/>
            <a:ext cx="1536192" cy="1901168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960"/>
            </a:lvl1pPr>
            <a:lvl2pPr marL="274320" indent="0">
              <a:buNone/>
              <a:defRPr sz="960"/>
            </a:lvl2pPr>
            <a:lvl3pPr marL="548640" indent="0">
              <a:buNone/>
              <a:defRPr sz="960"/>
            </a:lvl3pPr>
            <a:lvl4pPr marL="822960" indent="0">
              <a:buNone/>
              <a:defRPr sz="960"/>
            </a:lvl4pPr>
            <a:lvl5pPr marL="1097280" indent="0">
              <a:buNone/>
              <a:defRPr sz="960"/>
            </a:lvl5pPr>
            <a:lvl6pPr marL="1371600" indent="0">
              <a:buNone/>
              <a:defRPr sz="960"/>
            </a:lvl6pPr>
            <a:lvl7pPr marL="1645920" indent="0">
              <a:buNone/>
              <a:defRPr sz="960"/>
            </a:lvl7pPr>
            <a:lvl8pPr marL="1920240" indent="0">
              <a:buNone/>
              <a:defRPr sz="960"/>
            </a:lvl8pPr>
            <a:lvl9pPr marL="2194560" indent="0">
              <a:buNone/>
              <a:defRPr sz="96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3595963" y="6042865"/>
            <a:ext cx="1536192" cy="1849029"/>
          </a:xfrm>
        </p:spPr>
        <p:txBody>
          <a:bodyPr anchor="t">
            <a:normAutofit/>
          </a:bodyPr>
          <a:lstStyle>
            <a:lvl1pPr marL="0" indent="0">
              <a:buNone/>
              <a:defRPr sz="840"/>
            </a:lvl1pPr>
            <a:lvl2pPr marL="274320" indent="0">
              <a:buNone/>
              <a:defRPr sz="720"/>
            </a:lvl2pPr>
            <a:lvl3pPr marL="548640" indent="0">
              <a:buNone/>
              <a:defRPr sz="600"/>
            </a:lvl3pPr>
            <a:lvl4pPr marL="822960" indent="0">
              <a:buNone/>
              <a:defRPr sz="540"/>
            </a:lvl4pPr>
            <a:lvl5pPr marL="1097280" indent="0">
              <a:buNone/>
              <a:defRPr sz="540"/>
            </a:lvl5pPr>
            <a:lvl6pPr marL="1371600" indent="0">
              <a:buNone/>
              <a:defRPr sz="540"/>
            </a:lvl6pPr>
            <a:lvl7pPr marL="1645920" indent="0">
              <a:buNone/>
              <a:defRPr sz="540"/>
            </a:lvl7pPr>
            <a:lvl8pPr marL="1920240" indent="0">
              <a:buNone/>
              <a:defRPr sz="540"/>
            </a:lvl8pPr>
            <a:lvl9pPr marL="2194560" indent="0">
              <a:buNone/>
              <a:defRPr sz="54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85124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6616" y="2765044"/>
            <a:ext cx="4773168" cy="5126853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25809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4555"/>
            <a:ext cx="5486400" cy="234620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203954" y="941417"/>
            <a:ext cx="925830" cy="5353134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56616" y="940084"/>
            <a:ext cx="3766821" cy="5354466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337306" y="480044"/>
            <a:ext cx="1309878" cy="460041"/>
          </a:xfrm>
        </p:spPr>
        <p:txBody>
          <a:bodyPr/>
          <a:lstStyle>
            <a:lvl1pPr algn="r">
              <a:defRPr/>
            </a:lvl1pPr>
          </a:lstStyle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6616" y="480044"/>
            <a:ext cx="2898394" cy="46004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29480" y="480044"/>
            <a:ext cx="400304" cy="460041"/>
          </a:xfrm>
        </p:spPr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87092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4555"/>
            <a:ext cx="5486400" cy="23462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2272207"/>
            <a:ext cx="4389120" cy="2299537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" y="4576406"/>
            <a:ext cx="4389120" cy="864076"/>
          </a:xfrm>
        </p:spPr>
        <p:txBody>
          <a:bodyPr>
            <a:normAutofit/>
          </a:bodyPr>
          <a:lstStyle>
            <a:lvl1pPr marL="0" indent="0" algn="l">
              <a:buNone/>
              <a:defRPr sz="1200"/>
            </a:lvl1pPr>
            <a:lvl2pPr marL="274320" indent="0" algn="ctr">
              <a:buNone/>
              <a:defRPr sz="1200"/>
            </a:lvl2pPr>
            <a:lvl3pPr marL="548640" indent="0" algn="ctr">
              <a:buNone/>
              <a:defRPr sz="1080"/>
            </a:lvl3pPr>
            <a:lvl4pPr marL="822960" indent="0" algn="ctr">
              <a:buNone/>
              <a:defRPr sz="960"/>
            </a:lvl4pPr>
            <a:lvl5pPr marL="1097280" indent="0" algn="ctr">
              <a:buNone/>
              <a:defRPr sz="960"/>
            </a:lvl5pPr>
            <a:lvl6pPr marL="1371600" indent="0" algn="ctr">
              <a:buNone/>
              <a:defRPr sz="960"/>
            </a:lvl6pPr>
            <a:lvl7pPr marL="1645920" indent="0" algn="ctr">
              <a:buNone/>
              <a:defRPr sz="960"/>
            </a:lvl7pPr>
            <a:lvl8pPr marL="1920240" indent="0" algn="ctr">
              <a:buNone/>
              <a:defRPr sz="960"/>
            </a:lvl8pPr>
            <a:lvl9pPr marL="2194560" indent="0" algn="ctr">
              <a:buNone/>
              <a:defRPr sz="960"/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559303" y="5447845"/>
            <a:ext cx="1378457" cy="460041"/>
          </a:xfrm>
        </p:spPr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48640" y="5447847"/>
            <a:ext cx="2928366" cy="46004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634740" y="1802827"/>
            <a:ext cx="1303020" cy="460041"/>
          </a:xfrm>
        </p:spPr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360188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96793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4555"/>
            <a:ext cx="5486400" cy="23462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16" y="949418"/>
            <a:ext cx="4773168" cy="3530309"/>
          </a:xfrm>
        </p:spPr>
        <p:txBody>
          <a:bodyPr anchor="b">
            <a:normAutofit/>
          </a:bodyPr>
          <a:lstStyle>
            <a:lvl1pPr algn="r">
              <a:defRPr sz="24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6616" y="4588407"/>
            <a:ext cx="4773169" cy="1706146"/>
          </a:xfrm>
        </p:spPr>
        <p:txBody>
          <a:bodyPr>
            <a:normAutofit/>
          </a:bodyPr>
          <a:lstStyle>
            <a:lvl1pPr marL="0" indent="0" algn="r">
              <a:buNone/>
              <a:defRPr sz="1320">
                <a:solidFill>
                  <a:schemeClr val="tx1">
                    <a:tint val="75000"/>
                  </a:schemeClr>
                </a:solidFill>
              </a:defRPr>
            </a:lvl1pPr>
            <a:lvl2pPr marL="2743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548640" indent="0">
              <a:buNone/>
              <a:defRPr sz="1080">
                <a:solidFill>
                  <a:schemeClr val="tx1">
                    <a:tint val="75000"/>
                  </a:schemeClr>
                </a:solidFill>
              </a:defRPr>
            </a:lvl3pPr>
            <a:lvl4pPr marL="8229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4pPr>
            <a:lvl5pPr marL="109728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5pPr>
            <a:lvl6pPr marL="137160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6pPr>
            <a:lvl7pPr marL="164592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7pPr>
            <a:lvl8pPr marL="192024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8pPr>
            <a:lvl9pPr marL="219456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337306" y="480044"/>
            <a:ext cx="1309878" cy="460041"/>
          </a:xfrm>
        </p:spPr>
        <p:txBody>
          <a:bodyPr/>
          <a:lstStyle>
            <a:lvl1pPr algn="r">
              <a:defRPr/>
            </a:lvl1pPr>
          </a:lstStyle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6616" y="480044"/>
            <a:ext cx="2898394" cy="46004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29480" y="480044"/>
            <a:ext cx="400304" cy="460041"/>
          </a:xfrm>
        </p:spPr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217656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56617" y="2765044"/>
            <a:ext cx="2346347" cy="5126853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85259" y="2765044"/>
            <a:ext cx="2344524" cy="5126853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257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" y="0"/>
            <a:ext cx="5471160" cy="864076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277" y="2186866"/>
            <a:ext cx="2458322" cy="1728153"/>
          </a:xfrm>
        </p:spPr>
        <p:txBody>
          <a:bodyPr anchor="b">
            <a:normAutofit/>
          </a:bodyPr>
          <a:lstStyle>
            <a:lvl1pPr algn="l">
              <a:defRPr sz="144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17520" y="1152102"/>
            <a:ext cx="1920240" cy="5760509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960" dirty="0"/>
            </a:lvl1pPr>
          </a:lstStyle>
          <a:p>
            <a:pPr marL="0" lvl="0" indent="0" algn="ctr">
              <a:buNone/>
            </a:pPr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277" y="3915019"/>
            <a:ext cx="2458322" cy="2304203"/>
          </a:xfrm>
        </p:spPr>
        <p:txBody>
          <a:bodyPr anchor="t">
            <a:normAutofit/>
          </a:bodyPr>
          <a:lstStyle>
            <a:lvl1pPr marL="0" indent="0">
              <a:buNone/>
              <a:defRPr sz="960"/>
            </a:lvl1pPr>
            <a:lvl2pPr marL="274320" indent="0">
              <a:buNone/>
              <a:defRPr sz="720"/>
            </a:lvl2pPr>
            <a:lvl3pPr marL="548640" indent="0">
              <a:buNone/>
              <a:defRPr sz="600"/>
            </a:lvl3pPr>
            <a:lvl4pPr marL="822960" indent="0">
              <a:buNone/>
              <a:defRPr sz="540"/>
            </a:lvl4pPr>
            <a:lvl5pPr marL="1097280" indent="0">
              <a:buNone/>
              <a:defRPr sz="540"/>
            </a:lvl5pPr>
            <a:lvl6pPr marL="1371600" indent="0">
              <a:buNone/>
              <a:defRPr sz="540"/>
            </a:lvl6pPr>
            <a:lvl7pPr marL="1645920" indent="0">
              <a:buNone/>
              <a:defRPr sz="540"/>
            </a:lvl7pPr>
            <a:lvl8pPr marL="1920240" indent="0">
              <a:buNone/>
              <a:defRPr sz="540"/>
            </a:lvl8pPr>
            <a:lvl9pPr marL="2194560" indent="0">
              <a:buNone/>
              <a:defRPr sz="54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53488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020" y="960085"/>
            <a:ext cx="3826764" cy="1632144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2768" y="2751490"/>
            <a:ext cx="2210195" cy="1038091"/>
          </a:xfrm>
        </p:spPr>
        <p:txBody>
          <a:bodyPr anchor="b">
            <a:normAutofit/>
          </a:bodyPr>
          <a:lstStyle>
            <a:lvl1pPr marL="0" indent="0">
              <a:buNone/>
              <a:defRPr sz="1680" b="0">
                <a:solidFill>
                  <a:schemeClr val="tx1"/>
                </a:solidFill>
              </a:defRPr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6616" y="3947016"/>
            <a:ext cx="2346347" cy="3944881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21411" y="2751490"/>
            <a:ext cx="2208373" cy="1038091"/>
          </a:xfrm>
        </p:spPr>
        <p:txBody>
          <a:bodyPr anchor="b">
            <a:normAutofit/>
          </a:bodyPr>
          <a:lstStyle>
            <a:lvl1pPr marL="0" indent="0">
              <a:buNone/>
              <a:defRPr sz="1680" b="0">
                <a:solidFill>
                  <a:schemeClr val="tx1"/>
                </a:solidFill>
              </a:defRPr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85259" y="3947016"/>
            <a:ext cx="2344525" cy="3944881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47284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636196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61869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16" y="1920170"/>
            <a:ext cx="1851660" cy="2016178"/>
          </a:xfrm>
        </p:spPr>
        <p:txBody>
          <a:bodyPr anchor="b"/>
          <a:lstStyle>
            <a:lvl1pPr algn="l">
              <a:defRPr sz="192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31720" y="940883"/>
            <a:ext cx="2798064" cy="6951014"/>
          </a:xfrm>
        </p:spPr>
        <p:txBody>
          <a:bodyPr anchor="ctr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6616" y="3936348"/>
            <a:ext cx="1851660" cy="3955549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95956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16" y="1920170"/>
            <a:ext cx="2445438" cy="2016178"/>
          </a:xfrm>
        </p:spPr>
        <p:txBody>
          <a:bodyPr anchor="b"/>
          <a:lstStyle>
            <a:lvl1pPr algn="l">
              <a:defRPr sz="192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26515" y="946530"/>
            <a:ext cx="2204540" cy="6945367"/>
          </a:xfrm>
        </p:spPr>
        <p:txBody>
          <a:bodyPr anchor="t"/>
          <a:lstStyle>
            <a:lvl1pPr marL="0" indent="0">
              <a:buNone/>
              <a:defRPr sz="1920"/>
            </a:lvl1pPr>
            <a:lvl2pPr marL="274320" indent="0">
              <a:buNone/>
              <a:defRPr sz="1680"/>
            </a:lvl2pPr>
            <a:lvl3pPr marL="548640" indent="0">
              <a:buNone/>
              <a:defRPr sz="144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6616" y="3936348"/>
            <a:ext cx="2445438" cy="3955549"/>
          </a:xfrm>
        </p:spPr>
        <p:txBody>
          <a:bodyPr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570584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13" y="5918459"/>
            <a:ext cx="4773889" cy="1032349"/>
          </a:xfrm>
        </p:spPr>
        <p:txBody>
          <a:bodyPr anchor="b"/>
          <a:lstStyle>
            <a:lvl1pPr algn="l">
              <a:defRPr sz="192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6613" y="1231019"/>
            <a:ext cx="4770156" cy="4292627"/>
          </a:xfrm>
        </p:spPr>
        <p:txBody>
          <a:bodyPr anchor="t"/>
          <a:lstStyle>
            <a:lvl1pPr marL="0" indent="0">
              <a:buNone/>
              <a:defRPr sz="1920"/>
            </a:lvl1pPr>
            <a:lvl2pPr marL="274320" indent="0">
              <a:buNone/>
              <a:defRPr sz="1680"/>
            </a:lvl2pPr>
            <a:lvl3pPr marL="548640" indent="0">
              <a:buNone/>
              <a:defRPr sz="1440"/>
            </a:lvl3pPr>
            <a:lvl4pPr marL="822960" indent="0">
              <a:buNone/>
              <a:defRPr sz="1200"/>
            </a:lvl4pPr>
            <a:lvl5pPr marL="1097280" indent="0">
              <a:buNone/>
              <a:defRPr sz="1200"/>
            </a:lvl5pPr>
            <a:lvl6pPr marL="1371600" indent="0">
              <a:buNone/>
              <a:defRPr sz="1200"/>
            </a:lvl6pPr>
            <a:lvl7pPr marL="1645920" indent="0">
              <a:buNone/>
              <a:defRPr sz="1200"/>
            </a:lvl7pPr>
            <a:lvl8pPr marL="1920240" indent="0">
              <a:buNone/>
              <a:defRPr sz="1200"/>
            </a:lvl8pPr>
            <a:lvl9pPr marL="2194560" indent="0">
              <a:buNone/>
              <a:defRPr sz="12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6616" y="6950807"/>
            <a:ext cx="4773168" cy="941090"/>
          </a:xfrm>
        </p:spPr>
        <p:txBody>
          <a:bodyPr/>
          <a:lstStyle>
            <a:lvl1pPr marL="0" indent="0" algn="l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44616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4555"/>
            <a:ext cx="5486400" cy="23462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16" y="949417"/>
            <a:ext cx="4773168" cy="3530979"/>
          </a:xfrm>
        </p:spPr>
        <p:txBody>
          <a:bodyPr anchor="ctr"/>
          <a:lstStyle>
            <a:lvl1pPr algn="l">
              <a:defRPr sz="192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1480" y="4597740"/>
            <a:ext cx="4663440" cy="1676812"/>
          </a:xfrm>
        </p:spPr>
        <p:txBody>
          <a:bodyPr anchor="ctr"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337306" y="480044"/>
            <a:ext cx="1309878" cy="460041"/>
          </a:xfrm>
        </p:spPr>
        <p:txBody>
          <a:bodyPr/>
          <a:lstStyle>
            <a:lvl1pPr algn="r">
              <a:defRPr/>
            </a:lvl1pPr>
          </a:lstStyle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6616" y="480044"/>
            <a:ext cx="2898394" cy="46004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729480" y="480044"/>
            <a:ext cx="400304" cy="460041"/>
          </a:xfrm>
        </p:spPr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94076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4555"/>
            <a:ext cx="5486400" cy="23462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011" y="949418"/>
            <a:ext cx="4568190" cy="3472727"/>
          </a:xfrm>
        </p:spPr>
        <p:txBody>
          <a:bodyPr anchor="ctr"/>
          <a:lstStyle>
            <a:lvl1pPr algn="l">
              <a:defRPr sz="192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586740" y="4422146"/>
            <a:ext cx="4316731" cy="559978"/>
          </a:xfrm>
        </p:spPr>
        <p:txBody>
          <a:bodyPr anchor="t">
            <a:normAutofit/>
          </a:bodyPr>
          <a:lstStyle>
            <a:lvl1pPr marL="0" indent="0">
              <a:buNone/>
              <a:defRPr sz="84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1480" y="5259800"/>
            <a:ext cx="4667251" cy="1034756"/>
          </a:xfrm>
        </p:spPr>
        <p:txBody>
          <a:bodyPr anchor="ctr">
            <a:normAutofit/>
          </a:bodyPr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337306" y="480044"/>
            <a:ext cx="1309878" cy="460041"/>
          </a:xfrm>
        </p:spPr>
        <p:txBody>
          <a:bodyPr/>
          <a:lstStyle>
            <a:lvl1pPr algn="r">
              <a:defRPr/>
            </a:lvl1pPr>
          </a:lstStyle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6616" y="478075"/>
            <a:ext cx="2898394" cy="46004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729480" y="480044"/>
            <a:ext cx="400304" cy="460041"/>
          </a:xfrm>
        </p:spPr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38875" y="1017690"/>
            <a:ext cx="274320" cy="736791"/>
          </a:xfrm>
          <a:prstGeom prst="rect">
            <a:avLst/>
          </a:prstGeom>
        </p:spPr>
        <p:txBody>
          <a:bodyPr vert="horz" lIns="54864" tIns="27432" rIns="54864" bIns="2743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48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8040" y="3806736"/>
            <a:ext cx="274320" cy="736791"/>
          </a:xfrm>
          <a:prstGeom prst="rect">
            <a:avLst/>
          </a:prstGeom>
        </p:spPr>
        <p:txBody>
          <a:bodyPr vert="horz" lIns="54864" tIns="27432" rIns="54864" bIns="27432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48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6659891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4555"/>
            <a:ext cx="5486400" cy="23462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1480" y="1417073"/>
            <a:ext cx="4664869" cy="3164796"/>
          </a:xfrm>
        </p:spPr>
        <p:txBody>
          <a:bodyPr anchor="b"/>
          <a:lstStyle>
            <a:lvl1pPr algn="l">
              <a:defRPr sz="192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1475" y="4596710"/>
            <a:ext cx="4664165" cy="1259809"/>
          </a:xfrm>
        </p:spPr>
        <p:txBody>
          <a:bodyPr anchor="t"/>
          <a:lstStyle>
            <a:lvl1pPr marL="0" indent="0">
              <a:buNone/>
              <a:defRPr sz="960"/>
            </a:lvl1pPr>
            <a:lvl2pPr marL="274320" indent="0">
              <a:buNone/>
              <a:defRPr sz="840"/>
            </a:lvl2pPr>
            <a:lvl3pPr marL="548640" indent="0">
              <a:buNone/>
              <a:defRPr sz="720"/>
            </a:lvl3pPr>
            <a:lvl4pPr marL="822960" indent="0">
              <a:buNone/>
              <a:defRPr sz="600"/>
            </a:lvl4pPr>
            <a:lvl5pPr marL="1097280" indent="0">
              <a:buNone/>
              <a:defRPr sz="600"/>
            </a:lvl5pPr>
            <a:lvl6pPr marL="1371600" indent="0">
              <a:buNone/>
              <a:defRPr sz="600"/>
            </a:lvl6pPr>
            <a:lvl7pPr marL="1645920" indent="0">
              <a:buNone/>
              <a:defRPr sz="600"/>
            </a:lvl7pPr>
            <a:lvl8pPr marL="1920240" indent="0">
              <a:buNone/>
              <a:defRPr sz="600"/>
            </a:lvl8pPr>
            <a:lvl9pPr marL="2194560" indent="0">
              <a:buNone/>
              <a:defRPr sz="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337306" y="477377"/>
            <a:ext cx="1309878" cy="460041"/>
          </a:xfrm>
        </p:spPr>
        <p:txBody>
          <a:bodyPr/>
          <a:lstStyle>
            <a:lvl1pPr algn="r">
              <a:defRPr/>
            </a:lvl1pPr>
          </a:lstStyle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6616" y="477377"/>
            <a:ext cx="2898394" cy="46004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729480" y="480044"/>
            <a:ext cx="400304" cy="460041"/>
          </a:xfrm>
        </p:spPr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62037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303021" y="960085"/>
            <a:ext cx="3826763" cy="1642812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56617" y="2774519"/>
            <a:ext cx="1536192" cy="777795"/>
          </a:xfrm>
        </p:spPr>
        <p:txBody>
          <a:bodyPr anchor="b">
            <a:noAutofit/>
          </a:bodyPr>
          <a:lstStyle>
            <a:lvl1pPr marL="0" indent="0">
              <a:buNone/>
              <a:defRPr sz="1440" b="0">
                <a:solidFill>
                  <a:schemeClr val="tx1"/>
                </a:solidFill>
              </a:defRPr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356616" y="3659617"/>
            <a:ext cx="1536192" cy="4232284"/>
          </a:xfrm>
        </p:spPr>
        <p:txBody>
          <a:bodyPr anchor="t">
            <a:normAutofit/>
          </a:bodyPr>
          <a:lstStyle>
            <a:lvl1pPr marL="0" indent="0">
              <a:buNone/>
              <a:defRPr sz="840"/>
            </a:lvl1pPr>
            <a:lvl2pPr marL="274320" indent="0">
              <a:buNone/>
              <a:defRPr sz="720"/>
            </a:lvl2pPr>
            <a:lvl3pPr marL="548640" indent="0">
              <a:buNone/>
              <a:defRPr sz="600"/>
            </a:lvl3pPr>
            <a:lvl4pPr marL="822960" indent="0">
              <a:buNone/>
              <a:defRPr sz="540"/>
            </a:lvl4pPr>
            <a:lvl5pPr marL="1097280" indent="0">
              <a:buNone/>
              <a:defRPr sz="540"/>
            </a:lvl5pPr>
            <a:lvl6pPr marL="1371600" indent="0">
              <a:buNone/>
              <a:defRPr sz="540"/>
            </a:lvl6pPr>
            <a:lvl7pPr marL="1645920" indent="0">
              <a:buNone/>
              <a:defRPr sz="540"/>
            </a:lvl7pPr>
            <a:lvl8pPr marL="1920240" indent="0">
              <a:buNone/>
              <a:defRPr sz="540"/>
            </a:lvl8pPr>
            <a:lvl9pPr marL="2194560" indent="0">
              <a:buNone/>
              <a:defRPr sz="54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981342" y="2773578"/>
            <a:ext cx="1536192" cy="789404"/>
          </a:xfrm>
        </p:spPr>
        <p:txBody>
          <a:bodyPr anchor="b">
            <a:noAutofit/>
          </a:bodyPr>
          <a:lstStyle>
            <a:lvl1pPr marL="0" indent="0">
              <a:buNone/>
              <a:defRPr sz="1440" b="0">
                <a:solidFill>
                  <a:schemeClr val="tx1"/>
                </a:solidFill>
              </a:defRPr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1980469" y="3658992"/>
            <a:ext cx="1536192" cy="4232905"/>
          </a:xfrm>
        </p:spPr>
        <p:txBody>
          <a:bodyPr anchor="t">
            <a:normAutofit/>
          </a:bodyPr>
          <a:lstStyle>
            <a:lvl1pPr marL="0" indent="0">
              <a:buNone/>
              <a:defRPr sz="840"/>
            </a:lvl1pPr>
            <a:lvl2pPr marL="274320" indent="0">
              <a:buNone/>
              <a:defRPr sz="720"/>
            </a:lvl2pPr>
            <a:lvl3pPr marL="548640" indent="0">
              <a:buNone/>
              <a:defRPr sz="600"/>
            </a:lvl3pPr>
            <a:lvl4pPr marL="822960" indent="0">
              <a:buNone/>
              <a:defRPr sz="540"/>
            </a:lvl4pPr>
            <a:lvl5pPr marL="1097280" indent="0">
              <a:buNone/>
              <a:defRPr sz="540"/>
            </a:lvl5pPr>
            <a:lvl6pPr marL="1371600" indent="0">
              <a:buNone/>
              <a:defRPr sz="540"/>
            </a:lvl6pPr>
            <a:lvl7pPr marL="1645920" indent="0">
              <a:buNone/>
              <a:defRPr sz="540"/>
            </a:lvl7pPr>
            <a:lvl8pPr marL="1920240" indent="0">
              <a:buNone/>
              <a:defRPr sz="540"/>
            </a:lvl8pPr>
            <a:lvl9pPr marL="2194560" indent="0">
              <a:buNone/>
              <a:defRPr sz="54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3593591" y="2762910"/>
            <a:ext cx="1536192" cy="789404"/>
          </a:xfrm>
        </p:spPr>
        <p:txBody>
          <a:bodyPr anchor="b">
            <a:noAutofit/>
          </a:bodyPr>
          <a:lstStyle>
            <a:lvl1pPr marL="0" indent="0">
              <a:buNone/>
              <a:defRPr sz="1440" b="0">
                <a:solidFill>
                  <a:schemeClr val="tx1"/>
                </a:solidFill>
              </a:defRPr>
            </a:lvl1pPr>
            <a:lvl2pPr marL="274320" indent="0">
              <a:buNone/>
              <a:defRPr sz="1200" b="1"/>
            </a:lvl2pPr>
            <a:lvl3pPr marL="548640" indent="0">
              <a:buNone/>
              <a:defRPr sz="1080" b="1"/>
            </a:lvl3pPr>
            <a:lvl4pPr marL="822960" indent="0">
              <a:buNone/>
              <a:defRPr sz="960" b="1"/>
            </a:lvl4pPr>
            <a:lvl5pPr marL="1097280" indent="0">
              <a:buNone/>
              <a:defRPr sz="960" b="1"/>
            </a:lvl5pPr>
            <a:lvl6pPr marL="1371600" indent="0">
              <a:buNone/>
              <a:defRPr sz="960" b="1"/>
            </a:lvl6pPr>
            <a:lvl7pPr marL="1645920" indent="0">
              <a:buNone/>
              <a:defRPr sz="960" b="1"/>
            </a:lvl7pPr>
            <a:lvl8pPr marL="1920240" indent="0">
              <a:buNone/>
              <a:defRPr sz="960" b="1"/>
            </a:lvl8pPr>
            <a:lvl9pPr marL="2194560" indent="0">
              <a:buNone/>
              <a:defRPr sz="96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3593592" y="3659617"/>
            <a:ext cx="1536192" cy="4232284"/>
          </a:xfrm>
        </p:spPr>
        <p:txBody>
          <a:bodyPr anchor="t">
            <a:normAutofit/>
          </a:bodyPr>
          <a:lstStyle>
            <a:lvl1pPr marL="0" indent="0">
              <a:buNone/>
              <a:defRPr sz="840"/>
            </a:lvl1pPr>
            <a:lvl2pPr marL="274320" indent="0">
              <a:buNone/>
              <a:defRPr sz="720"/>
            </a:lvl2pPr>
            <a:lvl3pPr marL="548640" indent="0">
              <a:buNone/>
              <a:defRPr sz="600"/>
            </a:lvl3pPr>
            <a:lvl4pPr marL="822960" indent="0">
              <a:buNone/>
              <a:defRPr sz="540"/>
            </a:lvl4pPr>
            <a:lvl5pPr marL="1097280" indent="0">
              <a:buNone/>
              <a:defRPr sz="540"/>
            </a:lvl5pPr>
            <a:lvl6pPr marL="1371600" indent="0">
              <a:buNone/>
              <a:defRPr sz="540"/>
            </a:lvl6pPr>
            <a:lvl7pPr marL="1645920" indent="0">
              <a:buNone/>
              <a:defRPr sz="540"/>
            </a:lvl7pPr>
            <a:lvl8pPr marL="1920240" indent="0">
              <a:buNone/>
              <a:defRPr sz="540"/>
            </a:lvl8pPr>
            <a:lvl9pPr marL="2194560" indent="0">
              <a:buNone/>
              <a:defRPr sz="54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735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19" Type="http://schemas.openxmlformats.org/officeDocument/2006/relationships/image" Target="../media/image8.png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8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17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95.xml"/><Relationship Id="rId19" Type="http://schemas.openxmlformats.org/officeDocument/2006/relationships/image" Target="../media/image10.png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115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4.xml"/><Relationship Id="rId17" Type="http://schemas.openxmlformats.org/officeDocument/2006/relationships/slideLayout" Target="../slideLayouts/slideLayout119.xml"/><Relationship Id="rId2" Type="http://schemas.openxmlformats.org/officeDocument/2006/relationships/slideLayout" Target="../slideLayouts/slideLayout104.xml"/><Relationship Id="rId16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11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7.xml"/><Relationship Id="rId13" Type="http://schemas.openxmlformats.org/officeDocument/2006/relationships/slideLayout" Target="../slideLayouts/slideLayout132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26.xml"/><Relationship Id="rId12" Type="http://schemas.openxmlformats.org/officeDocument/2006/relationships/slideLayout" Target="../slideLayouts/slideLayout131.xml"/><Relationship Id="rId17" Type="http://schemas.openxmlformats.org/officeDocument/2006/relationships/slideLayout" Target="../slideLayouts/slideLayout136.xml"/><Relationship Id="rId2" Type="http://schemas.openxmlformats.org/officeDocument/2006/relationships/slideLayout" Target="../slideLayouts/slideLayout121.xml"/><Relationship Id="rId16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24.xml"/><Relationship Id="rId15" Type="http://schemas.openxmlformats.org/officeDocument/2006/relationships/slideLayout" Target="../slideLayouts/slideLayout134.xml"/><Relationship Id="rId10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8.xml"/><Relationship Id="rId14" Type="http://schemas.openxmlformats.org/officeDocument/2006/relationships/slideLayout" Target="../slideLayouts/slideLayout1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320" y="768070"/>
            <a:ext cx="4663440" cy="18348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0" y="2698907"/>
            <a:ext cx="4663440" cy="459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914227" y="7396655"/>
            <a:ext cx="727304" cy="4760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" y="7396655"/>
            <a:ext cx="3594187" cy="4760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87251" y="7396655"/>
            <a:ext cx="250510" cy="4760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7585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15" r:id="rId1"/>
    <p:sldLayoutId id="2147484216" r:id="rId2"/>
    <p:sldLayoutId id="2147484217" r:id="rId3"/>
    <p:sldLayoutId id="2147484218" r:id="rId4"/>
    <p:sldLayoutId id="2147484219" r:id="rId5"/>
    <p:sldLayoutId id="2147484220" r:id="rId6"/>
    <p:sldLayoutId id="2147484221" r:id="rId7"/>
    <p:sldLayoutId id="2147484222" r:id="rId8"/>
    <p:sldLayoutId id="2147484223" r:id="rId9"/>
    <p:sldLayoutId id="2147484224" r:id="rId10"/>
    <p:sldLayoutId id="2147484225" r:id="rId11"/>
    <p:sldLayoutId id="2147484226" r:id="rId12"/>
    <p:sldLayoutId id="2147484227" r:id="rId13"/>
    <p:sldLayoutId id="2147484228" r:id="rId14"/>
    <p:sldLayoutId id="2147484229" r:id="rId15"/>
    <p:sldLayoutId id="2147484230" r:id="rId16"/>
    <p:sldLayoutId id="2147484231" r:id="rId17"/>
  </p:sldLayoutIdLst>
  <p:txStyles>
    <p:titleStyle>
      <a:lvl1pPr algn="l" defTabSz="274320" rtl="0" eaLnBrk="1" latinLnBrk="0" hangingPunct="1">
        <a:spcBef>
          <a:spcPct val="0"/>
        </a:spcBef>
        <a:buNone/>
        <a:defRPr sz="192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71450" indent="-171450" algn="l" defTabSz="274320" rtl="0" eaLnBrk="1" latinLnBrk="0" hangingPunct="1"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08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45770" indent="-171450" algn="l" defTabSz="274320" rtl="0" eaLnBrk="1" latinLnBrk="0" hangingPunct="1"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96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720090" indent="-171450" algn="l" defTabSz="274320" rtl="0" eaLnBrk="1" latinLnBrk="0" hangingPunct="1"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84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925830" indent="-102870" algn="l" defTabSz="274320" rtl="0" eaLnBrk="1" latinLnBrk="0" hangingPunct="1"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72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200150" indent="-102870" algn="l" defTabSz="274320" rtl="0" eaLnBrk="1" latinLnBrk="0" hangingPunct="1"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72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508760" indent="-137160" algn="l" defTabSz="274320" rtl="0" eaLnBrk="1" latinLnBrk="0" hangingPunct="1"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72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1783080" indent="-137160" algn="l" defTabSz="274320" rtl="0" eaLnBrk="1" latinLnBrk="0" hangingPunct="1"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72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057400" indent="-137160" algn="l" defTabSz="274320" rtl="0" eaLnBrk="1" latinLnBrk="0" hangingPunct="1"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72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331720" indent="-137160" algn="l" defTabSz="274320" rtl="0" eaLnBrk="1" latinLnBrk="0" hangingPunct="1"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72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27432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27432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27432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27432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27432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27432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27432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27432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320" y="768070"/>
            <a:ext cx="4663440" cy="18348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0" y="2698907"/>
            <a:ext cx="4663440" cy="459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914227" y="7396655"/>
            <a:ext cx="727304" cy="4760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" y="7396655"/>
            <a:ext cx="3594187" cy="4760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87251" y="7396655"/>
            <a:ext cx="250510" cy="4760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2068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33" r:id="rId1"/>
    <p:sldLayoutId id="2147484234" r:id="rId2"/>
    <p:sldLayoutId id="2147484235" r:id="rId3"/>
    <p:sldLayoutId id="2147484236" r:id="rId4"/>
    <p:sldLayoutId id="2147484237" r:id="rId5"/>
    <p:sldLayoutId id="2147484238" r:id="rId6"/>
    <p:sldLayoutId id="2147484239" r:id="rId7"/>
    <p:sldLayoutId id="2147484240" r:id="rId8"/>
    <p:sldLayoutId id="2147484241" r:id="rId9"/>
    <p:sldLayoutId id="2147484242" r:id="rId10"/>
    <p:sldLayoutId id="2147484243" r:id="rId11"/>
    <p:sldLayoutId id="2147484244" r:id="rId12"/>
    <p:sldLayoutId id="2147484245" r:id="rId13"/>
    <p:sldLayoutId id="2147484246" r:id="rId14"/>
    <p:sldLayoutId id="2147484247" r:id="rId15"/>
    <p:sldLayoutId id="2147484248" r:id="rId16"/>
    <p:sldLayoutId id="2147484249" r:id="rId17"/>
  </p:sldLayoutIdLst>
  <p:txStyles>
    <p:titleStyle>
      <a:lvl1pPr algn="l" defTabSz="274320" rtl="0" eaLnBrk="1" latinLnBrk="0" hangingPunct="1">
        <a:spcBef>
          <a:spcPct val="0"/>
        </a:spcBef>
        <a:buNone/>
        <a:defRPr sz="192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71450" indent="-171450" algn="l" defTabSz="274320" rtl="0" eaLnBrk="1" latinLnBrk="0" hangingPunct="1"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08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45770" indent="-171450" algn="l" defTabSz="274320" rtl="0" eaLnBrk="1" latinLnBrk="0" hangingPunct="1"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96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720090" indent="-171450" algn="l" defTabSz="274320" rtl="0" eaLnBrk="1" latinLnBrk="0" hangingPunct="1"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84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925830" indent="-102870" algn="l" defTabSz="274320" rtl="0" eaLnBrk="1" latinLnBrk="0" hangingPunct="1"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72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200150" indent="-102870" algn="l" defTabSz="274320" rtl="0" eaLnBrk="1" latinLnBrk="0" hangingPunct="1"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72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508760" indent="-137160" algn="l" defTabSz="274320" rtl="0" eaLnBrk="1" latinLnBrk="0" hangingPunct="1"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72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1783080" indent="-137160" algn="l" defTabSz="274320" rtl="0" eaLnBrk="1" latinLnBrk="0" hangingPunct="1"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72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057400" indent="-137160" algn="l" defTabSz="274320" rtl="0" eaLnBrk="1" latinLnBrk="0" hangingPunct="1"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72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331720" indent="-137160" algn="l" defTabSz="274320" rtl="0" eaLnBrk="1" latinLnBrk="0" hangingPunct="1"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72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27432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27432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27432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27432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27432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27432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27432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27432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ames\Desktop\msft\Berlin\build Assets\hashOverlaySD-FullResolve.png"/>
          <p:cNvPicPr>
            <a:picLocks noChangeAspect="1" noChangeArrowheads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5486400" cy="86407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8984" y="949032"/>
            <a:ext cx="4137920" cy="1361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041" y="2944352"/>
            <a:ext cx="4132433" cy="4534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220729" y="7479323"/>
            <a:ext cx="1234440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0040" y="7479324"/>
            <a:ext cx="2900804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09160" y="949033"/>
            <a:ext cx="694604" cy="13743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0488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51" r:id="rId1"/>
    <p:sldLayoutId id="2147484252" r:id="rId2"/>
    <p:sldLayoutId id="2147484253" r:id="rId3"/>
    <p:sldLayoutId id="2147484254" r:id="rId4"/>
    <p:sldLayoutId id="2147484255" r:id="rId5"/>
    <p:sldLayoutId id="2147484256" r:id="rId6"/>
    <p:sldLayoutId id="2147484257" r:id="rId7"/>
    <p:sldLayoutId id="2147484258" r:id="rId8"/>
    <p:sldLayoutId id="2147484259" r:id="rId9"/>
    <p:sldLayoutId id="2147484260" r:id="rId10"/>
    <p:sldLayoutId id="2147484261" r:id="rId11"/>
    <p:sldLayoutId id="2147484262" r:id="rId12"/>
    <p:sldLayoutId id="2147484263" r:id="rId13"/>
    <p:sldLayoutId id="2147484264" r:id="rId14"/>
    <p:sldLayoutId id="2147484265" r:id="rId15"/>
    <p:sldLayoutId id="2147484266" r:id="rId16"/>
    <p:sldLayoutId id="2147484267" r:id="rId17"/>
  </p:sldLayoutIdLst>
  <p:txStyles>
    <p:titleStyle>
      <a:lvl1pPr algn="l" defTabSz="548640" rtl="0" eaLnBrk="1" latinLnBrk="0" hangingPunct="1">
        <a:lnSpc>
          <a:spcPct val="90000"/>
        </a:lnSpc>
        <a:spcBef>
          <a:spcPct val="0"/>
        </a:spcBef>
        <a:buNone/>
        <a:defRPr sz="2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54864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84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84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84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8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4002405" y="4907101"/>
            <a:ext cx="1482274" cy="3349629"/>
            <a:chOff x="6687077" y="3259666"/>
            <a:chExt cx="2981857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8756120" y="3259666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687077" y="3486677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7772400" y="3581400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7923214" y="3433394"/>
              <a:ext cx="1739738" cy="17397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8398935" y="3985317"/>
              <a:ext cx="1264017" cy="12640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0040" y="5664500"/>
            <a:ext cx="3932920" cy="192017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0040" y="672061"/>
            <a:ext cx="3932920" cy="4747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58147" y="7776691"/>
            <a:ext cx="720278" cy="460041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6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0040" y="7776687"/>
            <a:ext cx="3487034" cy="460041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6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64656" y="7028625"/>
            <a:ext cx="514144" cy="844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68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6357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9" r:id="rId1"/>
    <p:sldLayoutId id="2147484270" r:id="rId2"/>
    <p:sldLayoutId id="2147484271" r:id="rId3"/>
    <p:sldLayoutId id="2147484272" r:id="rId4"/>
    <p:sldLayoutId id="2147484273" r:id="rId5"/>
    <p:sldLayoutId id="2147484274" r:id="rId6"/>
    <p:sldLayoutId id="2147484275" r:id="rId7"/>
    <p:sldLayoutId id="2147484276" r:id="rId8"/>
    <p:sldLayoutId id="2147484277" r:id="rId9"/>
    <p:sldLayoutId id="2147484278" r:id="rId10"/>
    <p:sldLayoutId id="2147484279" r:id="rId11"/>
    <p:sldLayoutId id="2147484280" r:id="rId12"/>
    <p:sldLayoutId id="2147484281" r:id="rId13"/>
    <p:sldLayoutId id="2147484282" r:id="rId14"/>
    <p:sldLayoutId id="2147484283" r:id="rId15"/>
    <p:sldLayoutId id="2147484284" r:id="rId16"/>
    <p:sldLayoutId id="2147484285" r:id="rId17"/>
  </p:sldLayoutIdLst>
  <p:txStyles>
    <p:titleStyle>
      <a:lvl1pPr algn="l" defTabSz="274320" rtl="0" eaLnBrk="1" latinLnBrk="0" hangingPunct="1">
        <a:spcBef>
          <a:spcPct val="0"/>
        </a:spcBef>
        <a:buNone/>
        <a:defRPr sz="192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71450" indent="-171450" algn="l" defTabSz="274320" rtl="0" eaLnBrk="1" latinLnBrk="0" hangingPunct="1">
        <a:spcBef>
          <a:spcPct val="20000"/>
        </a:spcBef>
        <a:spcAft>
          <a:spcPts val="36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2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445770" indent="-171450" algn="l" defTabSz="274320" rtl="0" eaLnBrk="1" latinLnBrk="0" hangingPunct="1">
        <a:spcBef>
          <a:spcPct val="20000"/>
        </a:spcBef>
        <a:spcAft>
          <a:spcPts val="36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720090" indent="-171450" algn="l" defTabSz="274320" rtl="0" eaLnBrk="1" latinLnBrk="0" hangingPunct="1">
        <a:spcBef>
          <a:spcPct val="20000"/>
        </a:spcBef>
        <a:spcAft>
          <a:spcPts val="36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96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925830" indent="-102870" algn="l" defTabSz="274320" rtl="0" eaLnBrk="1" latinLnBrk="0" hangingPunct="1">
        <a:spcBef>
          <a:spcPct val="20000"/>
        </a:spcBef>
        <a:spcAft>
          <a:spcPts val="36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84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1200150" indent="-102870" algn="l" defTabSz="274320" rtl="0" eaLnBrk="1" latinLnBrk="0" hangingPunct="1">
        <a:spcBef>
          <a:spcPct val="20000"/>
        </a:spcBef>
        <a:spcAft>
          <a:spcPts val="36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84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1508760" indent="-137160" algn="l" defTabSz="274320" rtl="0" eaLnBrk="1" latinLnBrk="0" hangingPunct="1">
        <a:spcBef>
          <a:spcPct val="20000"/>
        </a:spcBef>
        <a:spcAft>
          <a:spcPts val="36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84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1783080" indent="-137160" algn="l" defTabSz="274320" rtl="0" eaLnBrk="1" latinLnBrk="0" hangingPunct="1">
        <a:spcBef>
          <a:spcPct val="20000"/>
        </a:spcBef>
        <a:spcAft>
          <a:spcPts val="36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84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2057400" indent="-137160" algn="l" defTabSz="274320" rtl="0" eaLnBrk="1" latinLnBrk="0" hangingPunct="1">
        <a:spcBef>
          <a:spcPct val="20000"/>
        </a:spcBef>
        <a:spcAft>
          <a:spcPts val="36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84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2331720" indent="-137160" algn="l" defTabSz="274320" rtl="0" eaLnBrk="1" latinLnBrk="0" hangingPunct="1">
        <a:spcBef>
          <a:spcPct val="20000"/>
        </a:spcBef>
        <a:spcAft>
          <a:spcPts val="36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84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27432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27432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27432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27432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27432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27432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27432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27432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136212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03020" y="963074"/>
            <a:ext cx="3826764" cy="1629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6616" y="2765044"/>
            <a:ext cx="4773168" cy="5126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47338" y="8008709"/>
            <a:ext cx="1282446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6616" y="8008073"/>
            <a:ext cx="3408426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43350" y="480044"/>
            <a:ext cx="1186434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6252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87" r:id="rId1"/>
    <p:sldLayoutId id="2147484288" r:id="rId2"/>
    <p:sldLayoutId id="2147484289" r:id="rId3"/>
    <p:sldLayoutId id="2147484290" r:id="rId4"/>
    <p:sldLayoutId id="2147484291" r:id="rId5"/>
    <p:sldLayoutId id="2147484292" r:id="rId6"/>
    <p:sldLayoutId id="2147484293" r:id="rId7"/>
    <p:sldLayoutId id="2147484294" r:id="rId8"/>
    <p:sldLayoutId id="2147484295" r:id="rId9"/>
    <p:sldLayoutId id="2147484296" r:id="rId10"/>
    <p:sldLayoutId id="2147484297" r:id="rId11"/>
    <p:sldLayoutId id="2147484298" r:id="rId12"/>
    <p:sldLayoutId id="2147484299" r:id="rId13"/>
    <p:sldLayoutId id="2147484300" r:id="rId14"/>
    <p:sldLayoutId id="2147484301" r:id="rId15"/>
    <p:sldLayoutId id="2147484302" r:id="rId16"/>
    <p:sldLayoutId id="2147484303" r:id="rId17"/>
  </p:sldLayoutIdLst>
  <p:txStyles>
    <p:titleStyle>
      <a:lvl1pPr algn="r" defTabSz="548640" rtl="0" eaLnBrk="1" latinLnBrk="0" hangingPunct="1">
        <a:lnSpc>
          <a:spcPct val="90000"/>
        </a:lnSpc>
        <a:spcBef>
          <a:spcPct val="0"/>
        </a:spcBef>
        <a:buNone/>
        <a:defRPr sz="2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54864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3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486400" cy="136212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03020" y="963074"/>
            <a:ext cx="3826764" cy="1629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6616" y="2765044"/>
            <a:ext cx="4773168" cy="51268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47338" y="8008709"/>
            <a:ext cx="1282446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6616" y="8008073"/>
            <a:ext cx="3408426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43350" y="480044"/>
            <a:ext cx="1186434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0143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5" r:id="rId1"/>
    <p:sldLayoutId id="2147484306" r:id="rId2"/>
    <p:sldLayoutId id="2147484307" r:id="rId3"/>
    <p:sldLayoutId id="2147484308" r:id="rId4"/>
    <p:sldLayoutId id="2147484309" r:id="rId5"/>
    <p:sldLayoutId id="2147484310" r:id="rId6"/>
    <p:sldLayoutId id="2147484311" r:id="rId7"/>
    <p:sldLayoutId id="2147484312" r:id="rId8"/>
    <p:sldLayoutId id="2147484313" r:id="rId9"/>
    <p:sldLayoutId id="2147484314" r:id="rId10"/>
    <p:sldLayoutId id="2147484315" r:id="rId11"/>
    <p:sldLayoutId id="2147484316" r:id="rId12"/>
    <p:sldLayoutId id="2147484317" r:id="rId13"/>
    <p:sldLayoutId id="2147484318" r:id="rId14"/>
    <p:sldLayoutId id="2147484319" r:id="rId15"/>
    <p:sldLayoutId id="2147484320" r:id="rId16"/>
    <p:sldLayoutId id="2147484321" r:id="rId17"/>
  </p:sldLayoutIdLst>
  <p:txStyles>
    <p:titleStyle>
      <a:lvl1pPr algn="r" defTabSz="548640" rtl="0" eaLnBrk="1" latinLnBrk="0" hangingPunct="1">
        <a:lnSpc>
          <a:spcPct val="90000"/>
        </a:lnSpc>
        <a:spcBef>
          <a:spcPct val="0"/>
        </a:spcBef>
        <a:buNone/>
        <a:defRPr sz="2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7160" indent="-137160" algn="l" defTabSz="54864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3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4pPr>
      <a:lvl5pPr marL="123444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37160" algn="l" defTabSz="54864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54864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320" y="768070"/>
            <a:ext cx="4663440" cy="18348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0" y="2698907"/>
            <a:ext cx="4663440" cy="459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914227" y="7396655"/>
            <a:ext cx="727304" cy="4760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" y="7396655"/>
            <a:ext cx="3594187" cy="4760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87251" y="7396655"/>
            <a:ext cx="250510" cy="4760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9597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41" r:id="rId1"/>
    <p:sldLayoutId id="2147484342" r:id="rId2"/>
    <p:sldLayoutId id="2147484343" r:id="rId3"/>
    <p:sldLayoutId id="2147484344" r:id="rId4"/>
    <p:sldLayoutId id="2147484345" r:id="rId5"/>
    <p:sldLayoutId id="2147484346" r:id="rId6"/>
    <p:sldLayoutId id="2147484347" r:id="rId7"/>
    <p:sldLayoutId id="2147484348" r:id="rId8"/>
    <p:sldLayoutId id="2147484349" r:id="rId9"/>
    <p:sldLayoutId id="2147484350" r:id="rId10"/>
    <p:sldLayoutId id="2147484351" r:id="rId11"/>
    <p:sldLayoutId id="2147484352" r:id="rId12"/>
    <p:sldLayoutId id="2147484353" r:id="rId13"/>
    <p:sldLayoutId id="2147484354" r:id="rId14"/>
    <p:sldLayoutId id="2147484355" r:id="rId15"/>
    <p:sldLayoutId id="2147484356" r:id="rId16"/>
    <p:sldLayoutId id="2147484357" r:id="rId17"/>
  </p:sldLayoutIdLst>
  <p:txStyles>
    <p:titleStyle>
      <a:lvl1pPr algn="l" defTabSz="274320" rtl="0" eaLnBrk="1" latinLnBrk="0" hangingPunct="1">
        <a:spcBef>
          <a:spcPct val="0"/>
        </a:spcBef>
        <a:buNone/>
        <a:defRPr sz="192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71450" indent="-171450" algn="l" defTabSz="274320" rtl="0" eaLnBrk="1" latinLnBrk="0" hangingPunct="1"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08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45770" indent="-171450" algn="l" defTabSz="274320" rtl="0" eaLnBrk="1" latinLnBrk="0" hangingPunct="1"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96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720090" indent="-171450" algn="l" defTabSz="274320" rtl="0" eaLnBrk="1" latinLnBrk="0" hangingPunct="1"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84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925830" indent="-102870" algn="l" defTabSz="274320" rtl="0" eaLnBrk="1" latinLnBrk="0" hangingPunct="1"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72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200150" indent="-102870" algn="l" defTabSz="274320" rtl="0" eaLnBrk="1" latinLnBrk="0" hangingPunct="1"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72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508760" indent="-137160" algn="l" defTabSz="274320" rtl="0" eaLnBrk="1" latinLnBrk="0" hangingPunct="1"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72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1783080" indent="-137160" algn="l" defTabSz="274320" rtl="0" eaLnBrk="1" latinLnBrk="0" hangingPunct="1"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72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057400" indent="-137160" algn="l" defTabSz="274320" rtl="0" eaLnBrk="1" latinLnBrk="0" hangingPunct="1"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72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331720" indent="-137160" algn="l" defTabSz="274320" rtl="0" eaLnBrk="1" latinLnBrk="0" hangingPunct="1"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72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27432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27432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27432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27432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27432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27432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27432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27432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320" y="768070"/>
            <a:ext cx="4663440" cy="183482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0" y="2698907"/>
            <a:ext cx="4663440" cy="45977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914227" y="7396655"/>
            <a:ext cx="727304" cy="4760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50F402-9384-43B1-8E40-40C03A4F8229}" type="datetimeFigureOut">
              <a:rPr lang="zh-CN" altLang="en-US" smtClean="0"/>
              <a:t>2014/9/19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" y="7396655"/>
            <a:ext cx="3594187" cy="4760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87251" y="7396655"/>
            <a:ext cx="250510" cy="4760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3017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59" r:id="rId1"/>
    <p:sldLayoutId id="2147484360" r:id="rId2"/>
    <p:sldLayoutId id="2147484361" r:id="rId3"/>
    <p:sldLayoutId id="2147484362" r:id="rId4"/>
    <p:sldLayoutId id="2147484363" r:id="rId5"/>
    <p:sldLayoutId id="2147484364" r:id="rId6"/>
    <p:sldLayoutId id="2147484365" r:id="rId7"/>
    <p:sldLayoutId id="2147484366" r:id="rId8"/>
    <p:sldLayoutId id="2147484367" r:id="rId9"/>
    <p:sldLayoutId id="2147484368" r:id="rId10"/>
    <p:sldLayoutId id="2147484369" r:id="rId11"/>
    <p:sldLayoutId id="2147484370" r:id="rId12"/>
    <p:sldLayoutId id="2147484371" r:id="rId13"/>
    <p:sldLayoutId id="2147484372" r:id="rId14"/>
    <p:sldLayoutId id="2147484373" r:id="rId15"/>
    <p:sldLayoutId id="2147484374" r:id="rId16"/>
    <p:sldLayoutId id="2147484375" r:id="rId17"/>
  </p:sldLayoutIdLst>
  <p:txStyles>
    <p:titleStyle>
      <a:lvl1pPr algn="l" defTabSz="274320" rtl="0" eaLnBrk="1" latinLnBrk="0" hangingPunct="1">
        <a:spcBef>
          <a:spcPct val="0"/>
        </a:spcBef>
        <a:buNone/>
        <a:defRPr sz="192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71450" indent="-171450" algn="l" defTabSz="274320" rtl="0" eaLnBrk="1" latinLnBrk="0" hangingPunct="1"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08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445770" indent="-171450" algn="l" defTabSz="274320" rtl="0" eaLnBrk="1" latinLnBrk="0" hangingPunct="1"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96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720090" indent="-171450" algn="l" defTabSz="274320" rtl="0" eaLnBrk="1" latinLnBrk="0" hangingPunct="1"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84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925830" indent="-102870" algn="l" defTabSz="274320" rtl="0" eaLnBrk="1" latinLnBrk="0" hangingPunct="1"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72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200150" indent="-102870" algn="l" defTabSz="274320" rtl="0" eaLnBrk="1" latinLnBrk="0" hangingPunct="1"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72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508760" indent="-137160" algn="l" defTabSz="274320" rtl="0" eaLnBrk="1" latinLnBrk="0" hangingPunct="1"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72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1783080" indent="-137160" algn="l" defTabSz="274320" rtl="0" eaLnBrk="1" latinLnBrk="0" hangingPunct="1"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72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057400" indent="-137160" algn="l" defTabSz="274320" rtl="0" eaLnBrk="1" latinLnBrk="0" hangingPunct="1"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72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331720" indent="-137160" algn="l" defTabSz="274320" rtl="0" eaLnBrk="1" latinLnBrk="0" hangingPunct="1"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72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algn="l" defTabSz="27432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algn="l" defTabSz="27432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algn="l" defTabSz="27432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algn="l" defTabSz="27432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algn="l" defTabSz="27432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algn="l" defTabSz="27432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algn="l" defTabSz="27432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8pPr>
      <a:lvl9pPr marL="2194560" algn="l" defTabSz="274320" rtl="0" eaLnBrk="1" latinLnBrk="0" hangingPunct="1">
        <a:defRPr sz="10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21.tmp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0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10" y="3930639"/>
            <a:ext cx="4353368" cy="29759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5862" y="1259319"/>
            <a:ext cx="4762822" cy="1541465"/>
          </a:xfrm>
        </p:spPr>
        <p:txBody>
          <a:bodyPr vert="horz">
            <a:normAutofit fontScale="90000"/>
          </a:bodyPr>
          <a:lstStyle/>
          <a:p>
            <a:pPr algn="l"/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停发朋友圈一周，</a:t>
            </a:r>
            <a:r>
              <a:rPr lang="en-US" altLang="zh-CN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我做了什么？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840148" y="6449578"/>
            <a:ext cx="3428537" cy="16865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65760" y="7363511"/>
            <a:ext cx="3808628" cy="5442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274320" rtl="0" eaLnBrk="1" latinLnBrk="0" hangingPunct="1">
              <a:spcBef>
                <a:spcPct val="0"/>
              </a:spcBef>
              <a:buNone/>
              <a:defRPr sz="216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1800" b="1" dirty="0"/>
              <a:t>A Week Without Wechat Moments</a:t>
            </a:r>
            <a:endParaRPr lang="zh-CN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17247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723578" y="4012752"/>
            <a:ext cx="4762822" cy="4519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274320" rtl="0" eaLnBrk="1" latinLnBrk="0" hangingPunct="1">
              <a:spcBef>
                <a:spcPct val="0"/>
              </a:spcBef>
              <a:buNone/>
              <a:defRPr sz="324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请滑动你的</a:t>
            </a:r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手指</a:t>
            </a:r>
            <a:endParaRPr lang="en-US" altLang="zh-CN" sz="3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								---&gt;&gt;&gt;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008556" y="7463099"/>
            <a:ext cx="3808628" cy="5442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274320" rtl="0" eaLnBrk="1" latinLnBrk="0" hangingPunct="1">
              <a:spcBef>
                <a:spcPct val="0"/>
              </a:spcBef>
              <a:buNone/>
              <a:defRPr sz="216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1800" b="1" dirty="0">
                <a:solidFill>
                  <a:srgbClr val="7030A0"/>
                </a:solidFill>
              </a:rPr>
              <a:t>A Week Without Wechat Moments</a:t>
            </a:r>
            <a:endParaRPr lang="zh-CN" altLang="en-US" sz="18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66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://pic30.nipic.com/20130625/1999679_230700590162_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37" b="94824" l="2051" r="96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60" r="3084" b="3511"/>
          <a:stretch/>
        </p:blipFill>
        <p:spPr bwMode="auto">
          <a:xfrm>
            <a:off x="2270075" y="698522"/>
            <a:ext cx="2972661" cy="2908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904" y="2711973"/>
            <a:ext cx="5529943" cy="2551611"/>
          </a:xfrm>
        </p:spPr>
        <p:txBody>
          <a:bodyPr>
            <a:noAutofit/>
          </a:bodyPr>
          <a:lstStyle/>
          <a:p>
            <a:r>
              <a:rPr lang="zh-CN" altLang="en-US" sz="4400" dirty="0"/>
              <a:t>这一周</a:t>
            </a:r>
            <a:r>
              <a:rPr lang="en-US" altLang="zh-CN" sz="4400" dirty="0"/>
              <a:t/>
            </a:r>
            <a:br>
              <a:rPr lang="en-US" altLang="zh-CN" sz="4400" dirty="0"/>
            </a:br>
            <a:r>
              <a:rPr lang="zh-CN" altLang="en-US" sz="4400" dirty="0"/>
              <a:t>花在</a:t>
            </a:r>
            <a:r>
              <a:rPr lang="zh-CN" altLang="en-US" sz="4400" dirty="0">
                <a:solidFill>
                  <a:srgbClr val="00B050"/>
                </a:solidFill>
              </a:rPr>
              <a:t>朋友圈</a:t>
            </a:r>
            <a:r>
              <a:rPr lang="zh-CN" altLang="en-US" sz="4400" dirty="0"/>
              <a:t>的</a:t>
            </a:r>
            <a:r>
              <a:rPr lang="zh-CN" altLang="en-US" sz="4400" dirty="0"/>
              <a:t>总</a:t>
            </a:r>
            <a:r>
              <a:rPr lang="zh-CN" altLang="en-US" sz="4400" dirty="0"/>
              <a:t>时间</a:t>
            </a:r>
            <a:r>
              <a:rPr lang="en-US" altLang="zh-CN" sz="4400" dirty="0"/>
              <a:t/>
            </a:r>
            <a:br>
              <a:rPr lang="en-US" altLang="zh-CN" sz="4400" dirty="0"/>
            </a:br>
            <a:r>
              <a:rPr lang="zh-CN" altLang="en-US" sz="4400" dirty="0"/>
              <a:t>比之前每一天都少</a:t>
            </a:r>
            <a:endParaRPr lang="zh-CN" alt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554" y="5474267"/>
            <a:ext cx="5120640" cy="1541416"/>
          </a:xfrm>
        </p:spPr>
        <p:txBody>
          <a:bodyPr>
            <a:normAutofit/>
          </a:bodyPr>
          <a:lstStyle/>
          <a:p>
            <a:r>
              <a:rPr lang="zh-CN" altLang="en-US" sz="1800" b="1" dirty="0">
                <a:solidFill>
                  <a:srgbClr val="92D050"/>
                </a:solidFill>
              </a:rPr>
              <a:t>上周每天要花近三个小时看朋友圈和公众号</a:t>
            </a:r>
            <a:endParaRPr lang="en-US" altLang="zh-CN" sz="1800" b="1" dirty="0">
              <a:solidFill>
                <a:srgbClr val="92D050"/>
              </a:solidFill>
            </a:endParaRPr>
          </a:p>
          <a:p>
            <a:r>
              <a:rPr lang="zh-CN" altLang="en-US" sz="1800" b="1" dirty="0">
                <a:solidFill>
                  <a:srgbClr val="92D050"/>
                </a:solidFill>
              </a:rPr>
              <a:t>这</a:t>
            </a:r>
            <a:r>
              <a:rPr lang="zh-CN" altLang="en-US" sz="1800" b="1" dirty="0">
                <a:solidFill>
                  <a:srgbClr val="92D050"/>
                </a:solidFill>
              </a:rPr>
              <a:t>周连聊天加起来都不到</a:t>
            </a:r>
            <a:r>
              <a:rPr lang="zh-CN" altLang="en-US" sz="1800" b="1" dirty="0">
                <a:solidFill>
                  <a:srgbClr val="92D050"/>
                </a:solidFill>
              </a:rPr>
              <a:t>两</a:t>
            </a:r>
            <a:r>
              <a:rPr lang="zh-CN" altLang="en-US" sz="1800" b="1" dirty="0">
                <a:solidFill>
                  <a:srgbClr val="92D050"/>
                </a:solidFill>
              </a:rPr>
              <a:t>小时</a:t>
            </a:r>
            <a:endParaRPr lang="zh-CN" altLang="en-US" sz="1800" b="1" dirty="0">
              <a:solidFill>
                <a:srgbClr val="92D050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65760" y="7459310"/>
            <a:ext cx="3808628" cy="5442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274320" rtl="0" eaLnBrk="1" latinLnBrk="0" hangingPunct="1">
              <a:spcBef>
                <a:spcPct val="0"/>
              </a:spcBef>
              <a:buNone/>
              <a:defRPr sz="216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1800" dirty="0"/>
              <a:t>A Week Without Wechat Moments</a:t>
            </a:r>
            <a:endParaRPr lang="zh-CN" altLang="en-US" sz="1800" dirty="0"/>
          </a:p>
        </p:txBody>
      </p:sp>
      <p:sp>
        <p:nvSpPr>
          <p:cNvPr id="6" name="AutoShape 4" descr="http://img3.imgtn.bdimg.com/it/u=998991264,1758995691&amp;fm=23&amp;gp=0.jpg"/>
          <p:cNvSpPr>
            <a:spLocks noChangeAspect="1" noChangeArrowheads="1"/>
          </p:cNvSpPr>
          <p:nvPr/>
        </p:nvSpPr>
        <p:spPr bwMode="auto">
          <a:xfrm>
            <a:off x="155575" y="61119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801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2" b="5858"/>
          <a:stretch/>
        </p:blipFill>
        <p:spPr>
          <a:xfrm>
            <a:off x="2642537" y="6164511"/>
            <a:ext cx="2725783" cy="18636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2" b="3436"/>
          <a:stretch/>
        </p:blipFill>
        <p:spPr>
          <a:xfrm>
            <a:off x="243839" y="5119483"/>
            <a:ext cx="3001594" cy="20900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" y="1015479"/>
            <a:ext cx="5651863" cy="2673531"/>
          </a:xfrm>
        </p:spPr>
        <p:txBody>
          <a:bodyPr>
            <a:noAutofit/>
          </a:bodyPr>
          <a:lstStyle/>
          <a:p>
            <a:r>
              <a:rPr lang="zh-CN" altLang="en-US" sz="4400" dirty="0"/>
              <a:t>这一周</a:t>
            </a:r>
            <a:r>
              <a:rPr lang="zh-CN" altLang="en-US" sz="4400" dirty="0"/>
              <a:t>，</a:t>
            </a:r>
            <a:r>
              <a:rPr lang="en-US" altLang="zh-CN" sz="4400" dirty="0"/>
              <a:t/>
            </a:r>
            <a:br>
              <a:rPr lang="en-US" altLang="zh-CN" sz="4400" dirty="0"/>
            </a:br>
            <a:r>
              <a:rPr lang="zh-CN" altLang="en-US" sz="4400" dirty="0"/>
              <a:t>读</a:t>
            </a:r>
            <a:r>
              <a:rPr lang="zh-CN" altLang="en-US" sz="4400" dirty="0"/>
              <a:t>的书</a:t>
            </a:r>
            <a:r>
              <a:rPr lang="zh-CN" altLang="en-US" sz="4400" dirty="0"/>
              <a:t>，</a:t>
            </a:r>
            <a:r>
              <a:rPr lang="en-US" altLang="zh-CN" sz="4400" dirty="0"/>
              <a:t/>
            </a:r>
            <a:br>
              <a:rPr lang="en-US" altLang="zh-CN" sz="4400" dirty="0"/>
            </a:br>
            <a:r>
              <a:rPr lang="zh-CN" altLang="en-US" sz="4400" dirty="0"/>
              <a:t>比</a:t>
            </a:r>
            <a:r>
              <a:rPr lang="zh-CN" altLang="en-US" sz="4400" dirty="0"/>
              <a:t>之前一个月都多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1" b="1672"/>
          <a:stretch/>
        </p:blipFill>
        <p:spPr>
          <a:xfrm>
            <a:off x="2368851" y="3797340"/>
            <a:ext cx="2999469" cy="2124892"/>
          </a:xfr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2848" y="7729277"/>
            <a:ext cx="3808628" cy="5442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274320" rtl="0" eaLnBrk="1" latinLnBrk="0" hangingPunct="1">
              <a:spcBef>
                <a:spcPct val="0"/>
              </a:spcBef>
              <a:buNone/>
              <a:defRPr sz="216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1800" dirty="0"/>
              <a:t>A Week Without Wechat Moments</a:t>
            </a:r>
            <a:endParaRPr lang="zh-CN" alt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169876" y="3976478"/>
            <a:ext cx="22729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上周末的纸质阅读量是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20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多万字，还有不少摘抄和笔记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~~~</a:t>
            </a:r>
          </a:p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网络浏览就更多啦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(*^__^*) 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71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284"/>
          <a:stretch/>
        </p:blipFill>
        <p:spPr>
          <a:xfrm>
            <a:off x="-1750424" y="2991311"/>
            <a:ext cx="4702629" cy="567686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13994"/>
            <a:ext cx="5486400" cy="44445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/>
              <a:t>这一周</a:t>
            </a:r>
            <a:r>
              <a:rPr lang="zh-CN" altLang="en-US" sz="2800" dirty="0"/>
              <a:t>，</a:t>
            </a:r>
            <a:r>
              <a:rPr lang="en-US" altLang="zh-CN" sz="2800" dirty="0"/>
              <a:t/>
            </a:r>
            <a:br>
              <a:rPr lang="en-US" altLang="zh-CN" sz="2800" dirty="0"/>
            </a:br>
            <a:r>
              <a:rPr lang="zh-CN" altLang="en-US" sz="2800" dirty="0"/>
              <a:t>工作</a:t>
            </a:r>
            <a:r>
              <a:rPr lang="zh-CN" altLang="en-US" sz="2800" dirty="0"/>
              <a:t>之外写的代码</a:t>
            </a:r>
            <a:r>
              <a:rPr lang="zh-CN" altLang="en-US" sz="2800" dirty="0"/>
              <a:t>，</a:t>
            </a:r>
            <a:r>
              <a:rPr lang="en-US" altLang="zh-CN" sz="2800" dirty="0"/>
              <a:t/>
            </a:r>
            <a:br>
              <a:rPr lang="en-US" altLang="zh-CN" sz="2800" dirty="0"/>
            </a:br>
            <a:r>
              <a:rPr lang="zh-CN" altLang="en-US" sz="2800" dirty="0"/>
              <a:t>比</a:t>
            </a:r>
            <a:r>
              <a:rPr lang="zh-CN" altLang="en-US" sz="2800" dirty="0"/>
              <a:t>之前一年都多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7"/>
          <a:stretch/>
        </p:blipFill>
        <p:spPr>
          <a:xfrm>
            <a:off x="5620100" y="1959072"/>
            <a:ext cx="3280544" cy="5587322"/>
          </a:xfr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48276" y="382323"/>
            <a:ext cx="3808628" cy="5442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274320" rtl="0" eaLnBrk="1" latinLnBrk="0" hangingPunct="1">
              <a:spcBef>
                <a:spcPct val="0"/>
              </a:spcBef>
              <a:buNone/>
              <a:defRPr sz="216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1800" dirty="0"/>
              <a:t>A Week Without Wechat Moments</a:t>
            </a:r>
            <a:endParaRPr lang="zh-CN" altLang="en-US" sz="1800" dirty="0"/>
          </a:p>
        </p:txBody>
      </p:sp>
      <p:pic>
        <p:nvPicPr>
          <p:cNvPr id="10" name="Picture 9" descr="Screen Clippi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9" t="-1497" r="159" b="2723"/>
          <a:stretch/>
        </p:blipFill>
        <p:spPr>
          <a:xfrm>
            <a:off x="3329658" y="2608970"/>
            <a:ext cx="2124891" cy="133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64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" y="5600541"/>
            <a:ext cx="4870269" cy="1828800"/>
          </a:xfrm>
        </p:spPr>
        <p:txBody>
          <a:bodyPr>
            <a:normAutofit/>
          </a:bodyPr>
          <a:lstStyle/>
          <a:p>
            <a:r>
              <a:rPr lang="zh-CN" altLang="en-US" sz="3600" dirty="0"/>
              <a:t>这一周</a:t>
            </a:r>
            <a:r>
              <a:rPr lang="zh-CN" altLang="en-US" sz="3600" dirty="0"/>
              <a:t>，</a:t>
            </a:r>
            <a:r>
              <a:rPr lang="en-US" altLang="zh-CN" sz="3600" dirty="0"/>
              <a:t/>
            </a:r>
            <a:br>
              <a:rPr lang="en-US" altLang="zh-CN" sz="3600" dirty="0"/>
            </a:br>
            <a:r>
              <a:rPr lang="zh-CN" altLang="en-US" sz="3600" b="1" dirty="0">
                <a:solidFill>
                  <a:srgbClr val="00B0F0"/>
                </a:solidFill>
              </a:rPr>
              <a:t>知</a:t>
            </a:r>
            <a:r>
              <a:rPr lang="zh-CN" altLang="en-US" sz="3600" b="1" dirty="0">
                <a:solidFill>
                  <a:srgbClr val="00B0F0"/>
                </a:solidFill>
              </a:rPr>
              <a:t>乎</a:t>
            </a:r>
            <a:r>
              <a:rPr lang="zh-CN" altLang="en-US" sz="3600" dirty="0"/>
              <a:t>上面得到赞</a:t>
            </a:r>
            <a:r>
              <a:rPr lang="zh-CN" altLang="en-US" sz="3600" dirty="0"/>
              <a:t>，</a:t>
            </a:r>
            <a:r>
              <a:rPr lang="en-US" altLang="zh-CN" sz="3600" dirty="0"/>
              <a:t/>
            </a:r>
            <a:br>
              <a:rPr lang="en-US" altLang="zh-CN" sz="3600" dirty="0"/>
            </a:br>
            <a:r>
              <a:rPr lang="zh-CN" altLang="en-US" sz="3600" dirty="0"/>
              <a:t>比</a:t>
            </a:r>
            <a:r>
              <a:rPr lang="zh-CN" altLang="en-US" sz="3600" dirty="0"/>
              <a:t>之前三年都多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297123"/>
            <a:ext cx="3932920" cy="1634313"/>
          </a:xfrm>
        </p:spPr>
        <p:txBody>
          <a:bodyPr/>
          <a:lstStyle/>
          <a:p>
            <a:r>
              <a:rPr lang="zh-CN" altLang="en-US" dirty="0" smtClean="0"/>
              <a:t>潜水三年，乱答的前</a:t>
            </a:r>
            <a:r>
              <a:rPr lang="en-US" altLang="zh-CN" dirty="0" smtClean="0"/>
              <a:t>94</a:t>
            </a:r>
            <a:r>
              <a:rPr lang="zh-CN" altLang="en-US" dirty="0" smtClean="0"/>
              <a:t>题，都不如第</a:t>
            </a:r>
            <a:r>
              <a:rPr lang="en-US" altLang="zh-CN" dirty="0" smtClean="0"/>
              <a:t>95</a:t>
            </a:r>
            <a:r>
              <a:rPr lang="zh-CN" altLang="en-US" dirty="0" smtClean="0"/>
              <a:t>题</a:t>
            </a:r>
            <a:r>
              <a:rPr lang="zh-CN" altLang="en-US" sz="1600" dirty="0">
                <a:solidFill>
                  <a:srgbClr val="FF0000"/>
                </a:solidFill>
              </a:rPr>
              <a:t>赞</a:t>
            </a:r>
            <a:r>
              <a:rPr lang="zh-CN" altLang="en-US" dirty="0" smtClean="0"/>
              <a:t>多</a:t>
            </a:r>
            <a:endParaRPr lang="en-US" altLang="zh-CN" dirty="0" smtClean="0"/>
          </a:p>
          <a:p>
            <a:r>
              <a:rPr lang="zh-CN" altLang="en-US" dirty="0" smtClean="0"/>
              <a:t>可惜是匿名的</a:t>
            </a:r>
            <a:r>
              <a:rPr lang="en-US" altLang="zh-CN" dirty="0" smtClean="0"/>
              <a:t>~</a:t>
            </a:r>
            <a:endParaRPr lang="zh-CN" alt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65760" y="7459310"/>
            <a:ext cx="3808628" cy="5442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274320" rtl="0" eaLnBrk="1" latinLnBrk="0" hangingPunct="1">
              <a:spcBef>
                <a:spcPct val="0"/>
              </a:spcBef>
              <a:buNone/>
              <a:defRPr sz="216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1800" dirty="0"/>
              <a:t>A Week Without Wechat Moments</a:t>
            </a:r>
            <a:endParaRPr lang="zh-CN" altLang="en-US" sz="1800" dirty="0"/>
          </a:p>
        </p:txBody>
      </p:sp>
      <p:pic>
        <p:nvPicPr>
          <p:cNvPr id="1026" name="Picture 2" descr="http://www.dealwithem.com/wp-content/uploads/2014/04/138545623837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737" y="1490095"/>
            <a:ext cx="4396556" cy="1939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09600" y="811553"/>
            <a:ext cx="4258492" cy="215101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081349" y="1166930"/>
            <a:ext cx="1314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知乎</a:t>
            </a:r>
            <a:endParaRPr lang="zh-CN" alt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2081349" y="1919069"/>
            <a:ext cx="1541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www.zhihu.com</a:t>
            </a:r>
            <a:endParaRPr lang="zh-CN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471750" y="2271541"/>
            <a:ext cx="25167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赶快删光，你就安全了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286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006" y="1122828"/>
            <a:ext cx="4920778" cy="1817244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这一周</a:t>
            </a:r>
            <a:r>
              <a:rPr lang="en-US" altLang="zh-CN" sz="2800" dirty="0"/>
              <a:t/>
            </a:r>
            <a:br>
              <a:rPr lang="en-US" altLang="zh-CN" sz="2800" dirty="0"/>
            </a:br>
            <a:r>
              <a:rPr lang="zh-CN" altLang="en-US" sz="2800" dirty="0"/>
              <a:t>自己</a:t>
            </a:r>
            <a:r>
              <a:rPr lang="zh-CN" altLang="en-US" sz="2800" dirty="0"/>
              <a:t>做的</a:t>
            </a:r>
            <a:r>
              <a:rPr lang="zh-CN" altLang="en-US" sz="2800" dirty="0"/>
              <a:t>饭</a:t>
            </a:r>
            <a:r>
              <a:rPr lang="en-US" altLang="zh-CN" sz="2800" dirty="0"/>
              <a:t/>
            </a:r>
            <a:br>
              <a:rPr lang="en-US" altLang="zh-CN" sz="2800" dirty="0"/>
            </a:br>
            <a:r>
              <a:rPr lang="zh-CN" altLang="en-US" sz="2800" dirty="0"/>
              <a:t>比</a:t>
            </a:r>
            <a:r>
              <a:rPr lang="zh-CN" altLang="en-US" sz="2800" dirty="0"/>
              <a:t>之前二十年都多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06" y="3699149"/>
            <a:ext cx="3258589" cy="3258589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254" y="3331424"/>
            <a:ext cx="3274425" cy="3274425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65760" y="7459310"/>
            <a:ext cx="3808628" cy="5442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274320" rtl="0" eaLnBrk="1" latinLnBrk="0" hangingPunct="1">
              <a:spcBef>
                <a:spcPct val="0"/>
              </a:spcBef>
              <a:buNone/>
              <a:defRPr sz="216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1800" dirty="0"/>
              <a:t>A Week Without Wechat Moments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02299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020" y="791902"/>
            <a:ext cx="3826764" cy="1551634"/>
          </a:xfrm>
        </p:spPr>
        <p:txBody>
          <a:bodyPr>
            <a:noAutofit/>
          </a:bodyPr>
          <a:lstStyle/>
          <a:p>
            <a:r>
              <a:rPr lang="zh-CN" altLang="en-US" sz="5400" b="1" dirty="0"/>
              <a:t>远离手机</a:t>
            </a:r>
            <a:r>
              <a:rPr lang="en-US" altLang="zh-CN" sz="5400" b="1" dirty="0"/>
              <a:t/>
            </a:r>
            <a:br>
              <a:rPr lang="en-US" altLang="zh-CN" sz="5400" b="1" dirty="0"/>
            </a:br>
            <a:r>
              <a:rPr lang="zh-CN" altLang="en-US" sz="5400" b="1" dirty="0"/>
              <a:t>拥抱生活</a:t>
            </a:r>
            <a:endParaRPr lang="zh-CN" altLang="en-US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616" y="2495935"/>
            <a:ext cx="4773168" cy="5226014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sym typeface="Wingdings" panose="05000000000000000000" pitchFamily="2" charset="2"/>
              </a:rPr>
              <a:t></a:t>
            </a:r>
            <a:r>
              <a:rPr lang="zh-CN" altLang="en-US" dirty="0" smtClean="0">
                <a:sym typeface="Wingdings" panose="05000000000000000000" pitchFamily="2" charset="2"/>
              </a:rPr>
              <a:t>  </a:t>
            </a:r>
            <a:r>
              <a:rPr lang="zh-CN" altLang="en-US" dirty="0" smtClean="0"/>
              <a:t>音乐， 书桌， 杂志，</a:t>
            </a:r>
            <a:r>
              <a:rPr lang="zh-CN" altLang="en-US" dirty="0"/>
              <a:t>彩笔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	</a:t>
            </a:r>
            <a:r>
              <a:rPr lang="zh-CN" altLang="en-US" dirty="0">
                <a:sym typeface="Wingdings" panose="05000000000000000000" pitchFamily="2" charset="2"/>
              </a:rPr>
              <a:t></a:t>
            </a:r>
            <a:r>
              <a:rPr lang="zh-CN" altLang="en-US" dirty="0" smtClean="0">
                <a:sym typeface="Wingdings" panose="05000000000000000000" pitchFamily="2" charset="2"/>
              </a:rPr>
              <a:t>  </a:t>
            </a:r>
            <a:r>
              <a:rPr lang="zh-CN" altLang="en-US" dirty="0" smtClean="0"/>
              <a:t>沙发， 饮料，零食，电影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		</a:t>
            </a:r>
            <a:r>
              <a:rPr lang="zh-CN" altLang="en-US" dirty="0">
                <a:sym typeface="Wingdings" panose="05000000000000000000" pitchFamily="2" charset="2"/>
              </a:rPr>
              <a:t></a:t>
            </a:r>
            <a:r>
              <a:rPr lang="zh-CN" altLang="en-US" dirty="0" smtClean="0">
                <a:sym typeface="Wingdings" panose="05000000000000000000" pitchFamily="2" charset="2"/>
              </a:rPr>
              <a:t>  </a:t>
            </a:r>
            <a:r>
              <a:rPr lang="zh-CN" altLang="en-US" dirty="0" smtClean="0"/>
              <a:t>阳光，微风，蓝天，湖水</a:t>
            </a:r>
            <a:endParaRPr lang="zh-CN" altLang="en-US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5" t="27443" r="3431" b="21359"/>
          <a:stretch/>
        </p:blipFill>
        <p:spPr>
          <a:xfrm>
            <a:off x="1019338" y="3363326"/>
            <a:ext cx="4110447" cy="403206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943730" y="7602213"/>
            <a:ext cx="3808628" cy="5442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274320" rtl="0" eaLnBrk="1" latinLnBrk="0" hangingPunct="1">
              <a:spcBef>
                <a:spcPct val="0"/>
              </a:spcBef>
              <a:buNone/>
              <a:defRPr sz="216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1800" dirty="0"/>
              <a:t>A Week Without Wechat Moments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3585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jpeg"/></Relationships>
</file>

<file path=ppt/theme/theme1.xml><?xml version="1.0" encoding="utf-8"?>
<a:theme xmlns:a="http://schemas.openxmlformats.org/drawingml/2006/main" name="1_Celestial">
  <a:themeElements>
    <a:clrScheme name="Celestial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B36E0D05-787B-4C61-8268-2D6C1FBEDA32}"/>
    </a:ext>
  </a:extLst>
</a:theme>
</file>

<file path=ppt/theme/theme2.xml><?xml version="1.0" encoding="utf-8"?>
<a:theme xmlns:a="http://schemas.openxmlformats.org/drawingml/2006/main" name="2_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ppt/theme/theme3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4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3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2700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5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6.xml><?xml version="1.0" encoding="utf-8"?>
<a:theme xmlns:a="http://schemas.openxmlformats.org/drawingml/2006/main" name="1_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7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ppt/theme/theme8.xml><?xml version="1.0" encoding="utf-8"?>
<a:theme xmlns:a="http://schemas.openxmlformats.org/drawingml/2006/main" name="3_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</TotalTime>
  <Words>145</Words>
  <Application>Microsoft Office PowerPoint</Application>
  <PresentationFormat>Custom</PresentationFormat>
  <Paragraphs>29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8</vt:i4>
      </vt:variant>
    </vt:vector>
  </HeadingPairs>
  <TitlesOfParts>
    <vt:vector size="27" baseType="lpstr">
      <vt:lpstr>宋体</vt:lpstr>
      <vt:lpstr>幼圆</vt:lpstr>
      <vt:lpstr>微软雅黑</vt:lpstr>
      <vt:lpstr>黑体</vt:lpstr>
      <vt:lpstr>Arial</vt:lpstr>
      <vt:lpstr>Calibri</vt:lpstr>
      <vt:lpstr>Calibri Light</vt:lpstr>
      <vt:lpstr>Century Gothic</vt:lpstr>
      <vt:lpstr>Trebuchet MS</vt:lpstr>
      <vt:lpstr>Wingdings</vt:lpstr>
      <vt:lpstr>Wingdings 3</vt:lpstr>
      <vt:lpstr>1_Celestial</vt:lpstr>
      <vt:lpstr>2_Celestial</vt:lpstr>
      <vt:lpstr>Berlin</vt:lpstr>
      <vt:lpstr>Slice</vt:lpstr>
      <vt:lpstr>Vapor Trail</vt:lpstr>
      <vt:lpstr>1_Vapor Trail</vt:lpstr>
      <vt:lpstr>Celestial</vt:lpstr>
      <vt:lpstr>3_Celestial</vt:lpstr>
      <vt:lpstr>停发朋友圈一周， 我做了什么？</vt:lpstr>
      <vt:lpstr>PowerPoint Presentation</vt:lpstr>
      <vt:lpstr>这一周 花在朋友圈的总时间 比之前每一天都少</vt:lpstr>
      <vt:lpstr>这一周， 读的书， 比之前一个月都多</vt:lpstr>
      <vt:lpstr>这一周， 工作之外写的代码， 比之前一年都多</vt:lpstr>
      <vt:lpstr>这一周， 知乎上面得到赞， 比之前三年都多</vt:lpstr>
      <vt:lpstr>这一周 自己做的饭 比之前二十年都多</vt:lpstr>
      <vt:lpstr>远离手机 拥抱生活</vt:lpstr>
    </vt:vector>
  </TitlesOfParts>
  <Company>Microsoft IT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大三</dc:title>
  <dc:creator>Mingming Lou</dc:creator>
  <cp:lastModifiedBy>Mingming Lou</cp:lastModifiedBy>
  <cp:revision>28</cp:revision>
  <dcterms:created xsi:type="dcterms:W3CDTF">2014-09-19T12:35:06Z</dcterms:created>
  <dcterms:modified xsi:type="dcterms:W3CDTF">2014-09-19T15:35:08Z</dcterms:modified>
</cp:coreProperties>
</file>